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740" r:id="rId2"/>
  </p:sldMasterIdLst>
  <p:notesMasterIdLst>
    <p:notesMasterId r:id="rId16"/>
  </p:notesMasterIdLst>
  <p:handoutMasterIdLst>
    <p:handoutMasterId r:id="rId17"/>
  </p:handoutMasterIdLst>
  <p:sldIdLst>
    <p:sldId id="637" r:id="rId3"/>
    <p:sldId id="638" r:id="rId4"/>
    <p:sldId id="640" r:id="rId5"/>
    <p:sldId id="641" r:id="rId6"/>
    <p:sldId id="642" r:id="rId7"/>
    <p:sldId id="643" r:id="rId8"/>
    <p:sldId id="644" r:id="rId9"/>
    <p:sldId id="645" r:id="rId10"/>
    <p:sldId id="632" r:id="rId11"/>
    <p:sldId id="646" r:id="rId12"/>
    <p:sldId id="635" r:id="rId13"/>
    <p:sldId id="636" r:id="rId14"/>
    <p:sldId id="634" r:id="rId15"/>
  </p:sldIdLst>
  <p:sldSz cx="9144000" cy="6858000" type="screen4x3"/>
  <p:notesSz cx="7010400" cy="9296400"/>
  <p:custDataLst>
    <p:tags r:id="rId1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2592">
          <p15:clr>
            <a:srgbClr val="A4A3A4"/>
          </p15:clr>
        </p15:guide>
        <p15:guide id="3" orient="horz" pos="672">
          <p15:clr>
            <a:srgbClr val="A4A3A4"/>
          </p15:clr>
        </p15:guide>
        <p15:guide id="4" pos="302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318EBA"/>
    <a:srgbClr val="7E48A7"/>
    <a:srgbClr val="E31B23"/>
    <a:srgbClr val="8FB73E"/>
    <a:srgbClr val="ECAC00"/>
    <a:srgbClr val="0101FF"/>
    <a:srgbClr val="CC6600"/>
    <a:srgbClr val="996633"/>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95" autoAdjust="0"/>
    <p:restoredTop sz="69648" autoAdjust="0"/>
  </p:normalViewPr>
  <p:slideViewPr>
    <p:cSldViewPr>
      <p:cViewPr>
        <p:scale>
          <a:sx n="100" d="100"/>
          <a:sy n="100" d="100"/>
        </p:scale>
        <p:origin x="2288" y="-288"/>
      </p:cViewPr>
      <p:guideLst>
        <p:guide orient="horz" pos="3408"/>
        <p:guide orient="horz" pos="2592"/>
        <p:guide orient="horz" pos="672"/>
        <p:guide pos="3024"/>
      </p:guideLst>
    </p:cSldViewPr>
  </p:slideViewPr>
  <p:outlineViewPr>
    <p:cViewPr>
      <p:scale>
        <a:sx n="33" d="100"/>
        <a:sy n="33" d="100"/>
      </p:scale>
      <p:origin x="0" y="349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60" y="22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tags" Target="tags/tag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69" tIns="46584" rIns="93169" bIns="46584" numCol="1" anchor="t" anchorCtr="0" compatLnSpc="1">
            <a:prstTxWarp prst="textNoShape">
              <a:avLst/>
            </a:prstTxWarp>
          </a:bodyPr>
          <a:lstStyle>
            <a:lvl1pPr defTabSz="930275">
              <a:defRPr kumimoji="1" sz="1200"/>
            </a:lvl1pPr>
          </a:lstStyle>
          <a:p>
            <a:pPr>
              <a:defRPr/>
            </a:pPr>
            <a:endParaRPr lang="en-US"/>
          </a:p>
        </p:txBody>
      </p:sp>
      <p:sp>
        <p:nvSpPr>
          <p:cNvPr id="84995"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69" tIns="46584" rIns="93169" bIns="46584" numCol="1" anchor="t" anchorCtr="0" compatLnSpc="1">
            <a:prstTxWarp prst="textNoShape">
              <a:avLst/>
            </a:prstTxWarp>
          </a:bodyPr>
          <a:lstStyle>
            <a:lvl1pPr algn="r" defTabSz="930275">
              <a:defRPr kumimoji="1" sz="1200"/>
            </a:lvl1pPr>
          </a:lstStyle>
          <a:p>
            <a:pPr>
              <a:defRPr/>
            </a:pPr>
            <a:endParaRPr lang="en-US"/>
          </a:p>
        </p:txBody>
      </p:sp>
      <p:sp>
        <p:nvSpPr>
          <p:cNvPr id="84996"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69" tIns="46584" rIns="93169" bIns="46584" numCol="1" anchor="b" anchorCtr="0" compatLnSpc="1">
            <a:prstTxWarp prst="textNoShape">
              <a:avLst/>
            </a:prstTxWarp>
          </a:bodyPr>
          <a:lstStyle>
            <a:lvl1pPr defTabSz="930275">
              <a:defRPr kumimoji="1" sz="1200"/>
            </a:lvl1pPr>
          </a:lstStyle>
          <a:p>
            <a:pPr>
              <a:defRPr/>
            </a:pPr>
            <a:endParaRPr lang="en-US"/>
          </a:p>
        </p:txBody>
      </p:sp>
      <p:sp>
        <p:nvSpPr>
          <p:cNvPr id="84997"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69" tIns="46584" rIns="93169" bIns="46584" numCol="1" anchor="b" anchorCtr="0" compatLnSpc="1">
            <a:prstTxWarp prst="textNoShape">
              <a:avLst/>
            </a:prstTxWarp>
          </a:bodyPr>
          <a:lstStyle>
            <a:lvl1pPr algn="r" defTabSz="930275">
              <a:defRPr kumimoji="1" sz="1200"/>
            </a:lvl1pPr>
          </a:lstStyle>
          <a:p>
            <a:pPr>
              <a:defRPr/>
            </a:pPr>
            <a:fld id="{EFF91F5F-AAB5-4696-8F22-5B16967CF0AC}" type="slidenum">
              <a:rPr lang="en-US"/>
              <a:pPr>
                <a:defRPr/>
              </a:pPr>
              <a:t>‹#›</a:t>
            </a:fld>
            <a:endParaRPr lang="en-US"/>
          </a:p>
        </p:txBody>
      </p:sp>
    </p:spTree>
    <p:extLst>
      <p:ext uri="{BB962C8B-B14F-4D97-AF65-F5344CB8AC3E}">
        <p14:creationId xmlns:p14="http://schemas.microsoft.com/office/powerpoint/2010/main" val="1144948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6888" cy="465138"/>
          </a:xfrm>
          <a:prstGeom prst="rect">
            <a:avLst/>
          </a:prstGeom>
          <a:noFill/>
          <a:ln w="9525">
            <a:noFill/>
            <a:miter lim="800000"/>
            <a:headEnd/>
            <a:tailEnd/>
          </a:ln>
        </p:spPr>
        <p:txBody>
          <a:bodyPr vert="horz" wrap="square" lIns="93169" tIns="46584" rIns="93169" bIns="46584" numCol="1" anchor="t" anchorCtr="0" compatLnSpc="1">
            <a:prstTxWarp prst="textNoShape">
              <a:avLst/>
            </a:prstTxWarp>
          </a:bodyPr>
          <a:lstStyle>
            <a:lvl1pPr defTabSz="930275" eaLnBrk="0" hangingPunct="0">
              <a:defRPr sz="1200">
                <a:latin typeface="Times New Roman" pitchFamily="18" charset="0"/>
              </a:defRPr>
            </a:lvl1pPr>
          </a:lstStyle>
          <a:p>
            <a:pPr>
              <a:defRPr/>
            </a:pPr>
            <a:endParaRPr lang="en-US"/>
          </a:p>
        </p:txBody>
      </p:sp>
      <p:sp>
        <p:nvSpPr>
          <p:cNvPr id="34819" name="Rectangle 9"/>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33450" y="4416425"/>
            <a:ext cx="5143500" cy="4183063"/>
          </a:xfrm>
          <a:prstGeom prst="rect">
            <a:avLst/>
          </a:prstGeom>
          <a:noFill/>
          <a:ln w="9525">
            <a:noFill/>
            <a:miter lim="800000"/>
            <a:headEnd/>
            <a:tailEnd/>
          </a:ln>
        </p:spPr>
        <p:txBody>
          <a:bodyPr vert="horz" wrap="square" lIns="93169" tIns="46584" rIns="93169"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9" name="Rectangle 11"/>
          <p:cNvSpPr>
            <a:spLocks noGrp="1" noChangeArrowheads="1"/>
          </p:cNvSpPr>
          <p:nvPr>
            <p:ph type="dt" idx="1"/>
          </p:nvPr>
        </p:nvSpPr>
        <p:spPr bwMode="auto">
          <a:xfrm>
            <a:off x="3973513" y="0"/>
            <a:ext cx="3036887" cy="465138"/>
          </a:xfrm>
          <a:prstGeom prst="rect">
            <a:avLst/>
          </a:prstGeom>
          <a:noFill/>
          <a:ln w="9525">
            <a:noFill/>
            <a:miter lim="800000"/>
            <a:headEnd/>
            <a:tailEnd/>
          </a:ln>
        </p:spPr>
        <p:txBody>
          <a:bodyPr vert="horz" wrap="square" lIns="93169" tIns="46584" rIns="93169" bIns="46584" numCol="1" anchor="t" anchorCtr="0" compatLnSpc="1">
            <a:prstTxWarp prst="textNoShape">
              <a:avLst/>
            </a:prstTxWarp>
          </a:bodyPr>
          <a:lstStyle>
            <a:lvl1pPr algn="r" defTabSz="930275" eaLnBrk="0" hangingPunct="0">
              <a:defRPr sz="1200">
                <a:latin typeface="Times New Roman" pitchFamily="18" charset="0"/>
              </a:defRPr>
            </a:lvl1pPr>
          </a:lstStyle>
          <a:p>
            <a:pPr>
              <a:defRPr/>
            </a:pPr>
            <a:endParaRPr lang="en-US"/>
          </a:p>
        </p:txBody>
      </p:sp>
      <p:sp>
        <p:nvSpPr>
          <p:cNvPr id="2060" name="Rectangle 12"/>
          <p:cNvSpPr>
            <a:spLocks noGrp="1" noChangeArrowheads="1"/>
          </p:cNvSpPr>
          <p:nvPr>
            <p:ph type="ftr" sz="quarter" idx="4"/>
          </p:nvPr>
        </p:nvSpPr>
        <p:spPr bwMode="auto">
          <a:xfrm>
            <a:off x="0" y="8831263"/>
            <a:ext cx="3036888" cy="465137"/>
          </a:xfrm>
          <a:prstGeom prst="rect">
            <a:avLst/>
          </a:prstGeom>
          <a:noFill/>
          <a:ln w="9525">
            <a:noFill/>
            <a:miter lim="800000"/>
            <a:headEnd/>
            <a:tailEnd/>
          </a:ln>
        </p:spPr>
        <p:txBody>
          <a:bodyPr vert="horz" wrap="square" lIns="93169" tIns="46584" rIns="93169" bIns="46584" numCol="1" anchor="b" anchorCtr="0" compatLnSpc="1">
            <a:prstTxWarp prst="textNoShape">
              <a:avLst/>
            </a:prstTxWarp>
          </a:bodyPr>
          <a:lstStyle>
            <a:lvl1pPr defTabSz="930275" eaLnBrk="0" hangingPunct="0">
              <a:defRPr sz="1200">
                <a:latin typeface="Times New Roman" pitchFamily="18" charset="0"/>
              </a:defRPr>
            </a:lvl1pPr>
          </a:lstStyle>
          <a:p>
            <a:pPr>
              <a:defRPr/>
            </a:pPr>
            <a:endParaRPr lang="en-US"/>
          </a:p>
        </p:txBody>
      </p:sp>
      <p:sp>
        <p:nvSpPr>
          <p:cNvPr id="2061" name="Rectangle 13"/>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p:spPr>
        <p:txBody>
          <a:bodyPr vert="horz" wrap="square" lIns="93169" tIns="46584" rIns="93169" bIns="46584" numCol="1" anchor="b" anchorCtr="0" compatLnSpc="1">
            <a:prstTxWarp prst="textNoShape">
              <a:avLst/>
            </a:prstTxWarp>
          </a:bodyPr>
          <a:lstStyle>
            <a:lvl1pPr algn="r" defTabSz="930275" eaLnBrk="0" hangingPunct="0">
              <a:defRPr sz="1200">
                <a:latin typeface="Times New Roman" pitchFamily="18" charset="0"/>
              </a:defRPr>
            </a:lvl1pPr>
          </a:lstStyle>
          <a:p>
            <a:pPr>
              <a:defRPr/>
            </a:pPr>
            <a:fld id="{78E87068-2738-4DF9-BB74-0CAD19E4DF72}" type="slidenum">
              <a:rPr lang="en-US"/>
              <a:pPr>
                <a:defRPr/>
              </a:pPr>
              <a:t>‹#›</a:t>
            </a:fld>
            <a:endParaRPr lang="en-US"/>
          </a:p>
        </p:txBody>
      </p:sp>
    </p:spTree>
    <p:extLst>
      <p:ext uri="{BB962C8B-B14F-4D97-AF65-F5344CB8AC3E}">
        <p14:creationId xmlns:p14="http://schemas.microsoft.com/office/powerpoint/2010/main" val="9039009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a:t>
            </a:r>
            <a:r>
              <a:rPr lang="en-US" baseline="0" dirty="0"/>
              <a:t> template </a:t>
            </a:r>
            <a:r>
              <a:rPr lang="en-US" dirty="0"/>
              <a:t>for the Cover</a:t>
            </a:r>
            <a:r>
              <a:rPr lang="en-US" baseline="0" dirty="0"/>
              <a:t> Option 1 with Photo </a:t>
            </a:r>
          </a:p>
          <a:p>
            <a:r>
              <a:rPr lang="en-US" baseline="0" dirty="0"/>
              <a:t>-- Click icon to add picture. Crop picture to fit within the white area. (Do not cover grey bar or red bar with photo.)</a:t>
            </a:r>
          </a:p>
          <a:p>
            <a:r>
              <a:rPr lang="en-US" baseline="0" dirty="0"/>
              <a:t>-- To enter Title and Subtitle, type over the text boxes.</a:t>
            </a:r>
          </a:p>
          <a:p>
            <a:r>
              <a:rPr lang="en-US" baseline="0" dirty="0"/>
              <a:t>-- Title should be no more than 32pt.</a:t>
            </a:r>
          </a:p>
          <a:p>
            <a:pPr defTabSz="931774" eaLnBrk="1" fontAlgn="auto" hangingPunct="1">
              <a:spcBef>
                <a:spcPts val="0"/>
              </a:spcBef>
              <a:spcAft>
                <a:spcPts val="0"/>
              </a:spcAft>
              <a:defRPr/>
            </a:pPr>
            <a:r>
              <a:rPr lang="en-US" baseline="0" dirty="0"/>
              <a:t>-- Subtitle should be no more than 30pt.</a:t>
            </a:r>
          </a:p>
          <a:p>
            <a:endParaRPr lang="en-US" baseline="0" dirty="0"/>
          </a:p>
          <a:p>
            <a:r>
              <a:rPr lang="en-US" baseline="0" dirty="0"/>
              <a:t>SEE NEXT PAGE FOR SAMPLE OF WHAT THIS COVER OPTION SHOULD LOOK LIKE WHEN PHOTO IS ADDED.</a:t>
            </a:r>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1</a:t>
            </a:fld>
            <a:endParaRPr lang="en-US" dirty="0"/>
          </a:p>
        </p:txBody>
      </p:sp>
    </p:spTree>
    <p:extLst>
      <p:ext uri="{BB962C8B-B14F-4D97-AF65-F5344CB8AC3E}">
        <p14:creationId xmlns:p14="http://schemas.microsoft.com/office/powerpoint/2010/main" val="116879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10</a:t>
            </a:fld>
            <a:endParaRPr lang="en-US" dirty="0"/>
          </a:p>
        </p:txBody>
      </p:sp>
    </p:spTree>
    <p:extLst>
      <p:ext uri="{BB962C8B-B14F-4D97-AF65-F5344CB8AC3E}">
        <p14:creationId xmlns:p14="http://schemas.microsoft.com/office/powerpoint/2010/main" val="1467935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8E87068-2738-4DF9-BB74-0CAD19E4DF72}" type="slidenum">
              <a:rPr lang="en-US" smtClean="0"/>
              <a:pPr>
                <a:defRPr/>
              </a:pPr>
              <a:t>13</a:t>
            </a:fld>
            <a:endParaRPr lang="en-US"/>
          </a:p>
        </p:txBody>
      </p:sp>
    </p:spTree>
    <p:extLst>
      <p:ext uri="{BB962C8B-B14F-4D97-AF65-F5344CB8AC3E}">
        <p14:creationId xmlns:p14="http://schemas.microsoft.com/office/powerpoint/2010/main" val="303316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endParaRPr lang="en-US" baseline="0"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2</a:t>
            </a:fld>
            <a:endParaRPr lang="en-US" dirty="0"/>
          </a:p>
        </p:txBody>
      </p:sp>
    </p:spTree>
    <p:extLst>
      <p:ext uri="{BB962C8B-B14F-4D97-AF65-F5344CB8AC3E}">
        <p14:creationId xmlns:p14="http://schemas.microsoft.com/office/powerpoint/2010/main" val="328098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Learning Objectives</a:t>
            </a:r>
          </a:p>
          <a:p>
            <a:endParaRPr lang="en-US" dirty="0" smtClean="0"/>
          </a:p>
          <a:p>
            <a:r>
              <a:rPr lang="en-US" dirty="0" smtClean="0"/>
              <a:t>For</a:t>
            </a:r>
            <a:r>
              <a:rPr lang="en-US" baseline="0" dirty="0" smtClean="0"/>
              <a:t> this module, our learning objectives are:</a:t>
            </a:r>
          </a:p>
          <a:p>
            <a:endParaRPr lang="en-US" dirty="0" smtClean="0"/>
          </a:p>
          <a:p>
            <a:r>
              <a:rPr lang="en-US" dirty="0" smtClean="0"/>
              <a:t>-Have clear knowledge of the three central aims of Raising A Reader and their importance to children’s school and life success</a:t>
            </a:r>
          </a:p>
          <a:p>
            <a:r>
              <a:rPr lang="en-US" dirty="0" smtClean="0"/>
              <a:t>-Become familiar with seminal and current research findings on brain</a:t>
            </a:r>
            <a:r>
              <a:rPr lang="en-US" baseline="0" dirty="0" smtClean="0"/>
              <a:t> development, oral language and literacy development (emergent literacy) and family bonding.</a:t>
            </a:r>
            <a:endParaRPr lang="en-US" dirty="0" smtClean="0"/>
          </a:p>
          <a:p>
            <a:r>
              <a:rPr lang="en-US" dirty="0" smtClean="0"/>
              <a:t>-Gain knowledge and practice skills to support research-based strategies that address the aims of the program</a:t>
            </a:r>
          </a:p>
          <a:p>
            <a:endParaRPr lang="en-US"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3</a:t>
            </a:fld>
            <a:endParaRPr lang="en-US" dirty="0"/>
          </a:p>
        </p:txBody>
      </p:sp>
    </p:spTree>
    <p:extLst>
      <p:ext uri="{BB962C8B-B14F-4D97-AF65-F5344CB8AC3E}">
        <p14:creationId xmlns:p14="http://schemas.microsoft.com/office/powerpoint/2010/main" val="1467935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4</a:t>
            </a:fld>
            <a:endParaRPr lang="en-US" dirty="0"/>
          </a:p>
        </p:txBody>
      </p:sp>
    </p:spTree>
    <p:extLst>
      <p:ext uri="{BB962C8B-B14F-4D97-AF65-F5344CB8AC3E}">
        <p14:creationId xmlns:p14="http://schemas.microsoft.com/office/powerpoint/2010/main" val="146793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Normal sensory experiences direct brain cells to their location and reinforce the connections between brain cells. We are born with more than 100 billion brain cells or neurons; we will not grow more. That's about 10 times the number of stars in the entire Milky Way, and about 20 times the number of people on the planet. </a:t>
            </a:r>
          </a:p>
          <a:p>
            <a:endParaRPr lang="en-US" i="1" dirty="0" smtClean="0"/>
          </a:p>
          <a:p>
            <a:r>
              <a:rPr lang="en-US" i="1" dirty="0" smtClean="0"/>
              <a:t>Neurons</a:t>
            </a:r>
            <a:r>
              <a:rPr lang="en-US" dirty="0" smtClean="0"/>
              <a:t> are the functioning core of the brain. Each cell body is about one-hundredth the size of the period at the end of this sentence. A neuron has branches or </a:t>
            </a:r>
            <a:r>
              <a:rPr lang="en-US" i="1" dirty="0" smtClean="0"/>
              <a:t>dendrites</a:t>
            </a:r>
            <a:r>
              <a:rPr lang="en-US" dirty="0" smtClean="0"/>
              <a:t> emerging from the cell body. These dendrites pick up chemical signals across a </a:t>
            </a:r>
            <a:r>
              <a:rPr lang="en-US" i="1" dirty="0" smtClean="0"/>
              <a:t>synapse</a:t>
            </a:r>
            <a:r>
              <a:rPr lang="en-US" dirty="0" smtClean="0"/>
              <a:t> and the impulse travels the length of the axon. Each axon branch has a sac containing neurotransmitters at its tip. The electrical impulse causes the release of the neurotransmitters, which, in turn, stimulates or inhibits neighboring dendrites, like an on-off switch. </a:t>
            </a:r>
          </a:p>
          <a:p>
            <a:endParaRPr lang="en-US" dirty="0" smtClean="0"/>
          </a:p>
          <a:p>
            <a:r>
              <a:rPr lang="en-US" dirty="0" smtClean="0"/>
              <a:t>These connections are miracles of the human body. But to understand their power, you have to multiply this miracle by trillions. A single cell can connect with as many as 15,000 other cells. </a:t>
            </a:r>
          </a:p>
          <a:p>
            <a:endParaRPr lang="en-US" dirty="0" smtClean="0"/>
          </a:p>
          <a:p>
            <a:r>
              <a:rPr lang="en-US" dirty="0" smtClean="0"/>
              <a:t>This incredibly complex network of connections that results often is referred to as the brain's "circuitry" or "wiring." Experience shapes the way circuits are made in the brain. </a:t>
            </a:r>
          </a:p>
          <a:p>
            <a:endParaRPr lang="en-US" dirty="0" smtClean="0"/>
          </a:p>
          <a:p>
            <a:r>
              <a:rPr lang="en-US" dirty="0" smtClean="0"/>
              <a:t>A remarkable increase in synapses occurs during the first year of life. The brain develops a functional architecture through the development of these synapses or connections. </a:t>
            </a:r>
          </a:p>
          <a:p>
            <a:endParaRPr lang="en-US" dirty="0" smtClean="0"/>
          </a:p>
          <a:p>
            <a:r>
              <a:rPr lang="en-US" dirty="0" smtClean="0"/>
              <a:t>For example, if a parent repeatedly calls a child a certain name, then connections will form that allow the child to recognize that name over time as referring to him and he will learn to respond. From birth, the brain rapidly is creating these connections that form our habits, thoughts, consciousness, memories and mind.</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5</a:t>
            </a:fld>
            <a:endParaRPr lang="en-US" dirty="0"/>
          </a:p>
        </p:txBody>
      </p:sp>
    </p:spTree>
    <p:extLst>
      <p:ext uri="{BB962C8B-B14F-4D97-AF65-F5344CB8AC3E}">
        <p14:creationId xmlns:p14="http://schemas.microsoft.com/office/powerpoint/2010/main" val="334533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time a child is 3 years old, a baby's brain has formed about 1,000 trillion connections — about twice as many as adults have. A baby's brain is super-dense and will stay that way throughout the first decade of life</a:t>
            </a:r>
            <a:endParaRPr lang="en-US"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6</a:t>
            </a:fld>
            <a:endParaRPr lang="en-US" dirty="0"/>
          </a:p>
        </p:txBody>
      </p:sp>
    </p:spTree>
    <p:extLst>
      <p:ext uri="{BB962C8B-B14F-4D97-AF65-F5344CB8AC3E}">
        <p14:creationId xmlns:p14="http://schemas.microsoft.com/office/powerpoint/2010/main" val="3345336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smtClean="0">
                <a:solidFill>
                  <a:schemeClr val="tx1"/>
                </a:solidFill>
                <a:latin typeface="Arial" charset="0"/>
                <a:ea typeface="+mn-ea"/>
                <a:cs typeface="+mn-cs"/>
              </a:rPr>
              <a:t>Many different parts of the brain are used in listening, speaking, reading, and writing. Parents and teachers want to stimulate all the</a:t>
            </a:r>
          </a:p>
          <a:p>
            <a:r>
              <a:rPr kumimoji="1" lang="en-US" sz="1200" b="0" i="0" u="none" strike="noStrike" kern="1200" baseline="0" dirty="0" smtClean="0">
                <a:solidFill>
                  <a:schemeClr val="tx1"/>
                </a:solidFill>
                <a:latin typeface="Arial" charset="0"/>
                <a:ea typeface="+mn-ea"/>
                <a:cs typeface="+mn-cs"/>
              </a:rPr>
              <a:t>ways to think!</a:t>
            </a:r>
          </a:p>
          <a:p>
            <a:endParaRPr kumimoji="1" lang="en-US" sz="1200" b="0" i="1" u="none" strike="noStrike" kern="1200" baseline="0" dirty="0" smtClean="0">
              <a:solidFill>
                <a:schemeClr val="tx1"/>
              </a:solidFill>
              <a:latin typeface="Arial" charset="0"/>
              <a:ea typeface="+mn-ea"/>
              <a:cs typeface="+mn-cs"/>
            </a:endParaRPr>
          </a:p>
          <a:p>
            <a:r>
              <a:rPr kumimoji="1" lang="en-US" sz="1200" b="0" i="1" u="none" strike="noStrike" kern="1200" baseline="0" dirty="0" err="1" smtClean="0">
                <a:solidFill>
                  <a:schemeClr val="tx1"/>
                </a:solidFill>
                <a:latin typeface="Arial" charset="0"/>
                <a:ea typeface="+mn-ea"/>
                <a:cs typeface="+mn-cs"/>
              </a:rPr>
              <a:t>Varias</a:t>
            </a:r>
            <a:r>
              <a:rPr kumimoji="1" lang="en-US" sz="1200" b="0" i="1" u="none" strike="noStrike" kern="1200" baseline="0" dirty="0" smtClean="0">
                <a:solidFill>
                  <a:schemeClr val="tx1"/>
                </a:solidFill>
                <a:latin typeface="Arial" charset="0"/>
                <a:ea typeface="+mn-ea"/>
                <a:cs typeface="+mn-cs"/>
              </a:rPr>
              <a:t> </a:t>
            </a:r>
            <a:r>
              <a:rPr kumimoji="1" lang="en-US" sz="1200" b="0" i="1" u="none" strike="noStrike" kern="1200" baseline="0" dirty="0" err="1" smtClean="0">
                <a:solidFill>
                  <a:schemeClr val="tx1"/>
                </a:solidFill>
                <a:latin typeface="Arial" charset="0"/>
                <a:ea typeface="+mn-ea"/>
                <a:cs typeface="+mn-cs"/>
              </a:rPr>
              <a:t>partes</a:t>
            </a:r>
            <a:r>
              <a:rPr kumimoji="1" lang="en-US" sz="1200" b="0" i="1" u="none" strike="noStrike" kern="1200" baseline="0" dirty="0" smtClean="0">
                <a:solidFill>
                  <a:schemeClr val="tx1"/>
                </a:solidFill>
                <a:latin typeface="Arial" charset="0"/>
                <a:ea typeface="+mn-ea"/>
                <a:cs typeface="+mn-cs"/>
              </a:rPr>
              <a:t> del </a:t>
            </a:r>
            <a:r>
              <a:rPr kumimoji="1" lang="en-US" sz="1200" b="0" i="1" u="none" strike="noStrike" kern="1200" baseline="0" dirty="0" err="1" smtClean="0">
                <a:solidFill>
                  <a:schemeClr val="tx1"/>
                </a:solidFill>
                <a:latin typeface="Arial" charset="0"/>
                <a:ea typeface="+mn-ea"/>
                <a:cs typeface="+mn-cs"/>
              </a:rPr>
              <a:t>cerébro</a:t>
            </a:r>
            <a:r>
              <a:rPr kumimoji="1" lang="en-US" sz="1200" b="0" i="1" u="none" strike="noStrike" kern="1200" baseline="0" dirty="0" smtClean="0">
                <a:solidFill>
                  <a:schemeClr val="tx1"/>
                </a:solidFill>
                <a:latin typeface="Arial" charset="0"/>
                <a:ea typeface="+mn-ea"/>
                <a:cs typeface="+mn-cs"/>
              </a:rPr>
              <a:t> se </a:t>
            </a:r>
            <a:r>
              <a:rPr kumimoji="1" lang="en-US" sz="1200" b="0" i="1" u="none" strike="noStrike" kern="1200" baseline="0" dirty="0" err="1" smtClean="0">
                <a:solidFill>
                  <a:schemeClr val="tx1"/>
                </a:solidFill>
                <a:latin typeface="Arial" charset="0"/>
                <a:ea typeface="+mn-ea"/>
                <a:cs typeface="+mn-cs"/>
              </a:rPr>
              <a:t>usan</a:t>
            </a:r>
            <a:r>
              <a:rPr kumimoji="1" lang="en-US" sz="1200" b="0" i="1" u="none" strike="noStrike" kern="1200" baseline="0" dirty="0" smtClean="0">
                <a:solidFill>
                  <a:schemeClr val="tx1"/>
                </a:solidFill>
                <a:latin typeface="Arial" charset="0"/>
                <a:ea typeface="+mn-ea"/>
                <a:cs typeface="+mn-cs"/>
              </a:rPr>
              <a:t> al </a:t>
            </a:r>
            <a:r>
              <a:rPr kumimoji="1" lang="en-US" sz="1200" b="0" i="1" u="none" strike="noStrike" kern="1200" baseline="0" dirty="0" err="1" smtClean="0">
                <a:solidFill>
                  <a:schemeClr val="tx1"/>
                </a:solidFill>
                <a:latin typeface="Arial" charset="0"/>
                <a:ea typeface="+mn-ea"/>
                <a:cs typeface="+mn-cs"/>
              </a:rPr>
              <a:t>hablar</a:t>
            </a:r>
            <a:r>
              <a:rPr kumimoji="1" lang="en-US" sz="1200" b="0" i="1" u="none" strike="noStrike" kern="1200" baseline="0" dirty="0" smtClean="0">
                <a:solidFill>
                  <a:schemeClr val="tx1"/>
                </a:solidFill>
                <a:latin typeface="Arial" charset="0"/>
                <a:ea typeface="+mn-ea"/>
                <a:cs typeface="+mn-cs"/>
              </a:rPr>
              <a:t>, </a:t>
            </a:r>
            <a:r>
              <a:rPr kumimoji="1" lang="en-US" sz="1200" b="0" i="1" u="none" strike="noStrike" kern="1200" baseline="0" dirty="0" err="1" smtClean="0">
                <a:solidFill>
                  <a:schemeClr val="tx1"/>
                </a:solidFill>
                <a:latin typeface="Arial" charset="0"/>
                <a:ea typeface="+mn-ea"/>
                <a:cs typeface="+mn-cs"/>
              </a:rPr>
              <a:t>escuchar</a:t>
            </a:r>
            <a:r>
              <a:rPr kumimoji="1" lang="en-US" sz="1200" b="0" i="1" u="none" strike="noStrike" kern="1200" baseline="0" dirty="0" smtClean="0">
                <a:solidFill>
                  <a:schemeClr val="tx1"/>
                </a:solidFill>
                <a:latin typeface="Arial" charset="0"/>
                <a:ea typeface="+mn-ea"/>
                <a:cs typeface="+mn-cs"/>
              </a:rPr>
              <a:t>, leer y </a:t>
            </a:r>
            <a:r>
              <a:rPr kumimoji="1" lang="en-US" sz="1200" b="0" i="1" u="none" strike="noStrike" kern="1200" baseline="0" dirty="0" err="1" smtClean="0">
                <a:solidFill>
                  <a:schemeClr val="tx1"/>
                </a:solidFill>
                <a:latin typeface="Arial" charset="0"/>
                <a:ea typeface="+mn-ea"/>
                <a:cs typeface="+mn-cs"/>
              </a:rPr>
              <a:t>escribir</a:t>
            </a:r>
            <a:r>
              <a:rPr kumimoji="1" lang="en-US" sz="1200" b="0" i="1" u="none" strike="noStrike" kern="1200" baseline="0" dirty="0" smtClean="0">
                <a:solidFill>
                  <a:schemeClr val="tx1"/>
                </a:solidFill>
                <a:latin typeface="Arial" charset="0"/>
                <a:ea typeface="+mn-ea"/>
                <a:cs typeface="+mn-cs"/>
              </a:rPr>
              <a:t>. ¡Padres de </a:t>
            </a:r>
            <a:r>
              <a:rPr kumimoji="1" lang="en-US" sz="1200" b="0" i="1" u="none" strike="noStrike" kern="1200" baseline="0" dirty="0" err="1" smtClean="0">
                <a:solidFill>
                  <a:schemeClr val="tx1"/>
                </a:solidFill>
                <a:latin typeface="Arial" charset="0"/>
                <a:ea typeface="+mn-ea"/>
                <a:cs typeface="+mn-cs"/>
              </a:rPr>
              <a:t>familia</a:t>
            </a:r>
            <a:r>
              <a:rPr kumimoji="1" lang="en-US" sz="1200" b="0" i="1" u="none" strike="noStrike" kern="1200" baseline="0" dirty="0" smtClean="0">
                <a:solidFill>
                  <a:schemeClr val="tx1"/>
                </a:solidFill>
                <a:latin typeface="Arial" charset="0"/>
                <a:ea typeface="+mn-ea"/>
                <a:cs typeface="+mn-cs"/>
              </a:rPr>
              <a:t> y maestros </a:t>
            </a:r>
            <a:r>
              <a:rPr kumimoji="1" lang="en-US" sz="1200" b="0" i="1" u="none" strike="noStrike" kern="1200" baseline="0" dirty="0" err="1" smtClean="0">
                <a:solidFill>
                  <a:schemeClr val="tx1"/>
                </a:solidFill>
                <a:latin typeface="Arial" charset="0"/>
                <a:ea typeface="+mn-ea"/>
                <a:cs typeface="+mn-cs"/>
              </a:rPr>
              <a:t>necesitan</a:t>
            </a:r>
            <a:r>
              <a:rPr kumimoji="1" lang="en-US" sz="1200" b="0" i="1" u="none" strike="noStrike" kern="1200" baseline="0" dirty="0" smtClean="0">
                <a:solidFill>
                  <a:schemeClr val="tx1"/>
                </a:solidFill>
                <a:latin typeface="Arial" charset="0"/>
                <a:ea typeface="+mn-ea"/>
                <a:cs typeface="+mn-cs"/>
              </a:rPr>
              <a:t> </a:t>
            </a:r>
            <a:r>
              <a:rPr kumimoji="1" lang="en-US" sz="1200" b="0" i="1" u="none" strike="noStrike" kern="1200" baseline="0" dirty="0" err="1" smtClean="0">
                <a:solidFill>
                  <a:schemeClr val="tx1"/>
                </a:solidFill>
                <a:latin typeface="Arial" charset="0"/>
                <a:ea typeface="+mn-ea"/>
                <a:cs typeface="+mn-cs"/>
              </a:rPr>
              <a:t>estimular</a:t>
            </a:r>
            <a:r>
              <a:rPr kumimoji="1" lang="en-US" sz="1200" b="0" i="1" u="none" strike="noStrike" kern="1200" baseline="0" dirty="0" smtClean="0">
                <a:solidFill>
                  <a:schemeClr val="tx1"/>
                </a:solidFill>
                <a:latin typeface="Arial" charset="0"/>
                <a:ea typeface="+mn-ea"/>
                <a:cs typeface="+mn-cs"/>
              </a:rPr>
              <a:t> </a:t>
            </a:r>
            <a:r>
              <a:rPr kumimoji="1" lang="en-US" sz="1200" b="0" i="1" u="none" strike="noStrike" kern="1200" baseline="0" dirty="0" err="1" smtClean="0">
                <a:solidFill>
                  <a:schemeClr val="tx1"/>
                </a:solidFill>
                <a:latin typeface="Arial" charset="0"/>
                <a:ea typeface="+mn-ea"/>
                <a:cs typeface="+mn-cs"/>
              </a:rPr>
              <a:t>todas</a:t>
            </a:r>
            <a:r>
              <a:rPr kumimoji="1" lang="en-US" sz="1200" b="0" i="1" u="none" strike="noStrike" kern="1200" baseline="0" dirty="0" smtClean="0">
                <a:solidFill>
                  <a:schemeClr val="tx1"/>
                </a:solidFill>
                <a:latin typeface="Arial" charset="0"/>
                <a:ea typeface="+mn-ea"/>
                <a:cs typeface="+mn-cs"/>
              </a:rPr>
              <a:t> las </a:t>
            </a:r>
            <a:r>
              <a:rPr kumimoji="1" lang="en-US" sz="1200" b="0" i="1" u="none" strike="noStrike" kern="1200" baseline="0" dirty="0" err="1" smtClean="0">
                <a:solidFill>
                  <a:schemeClr val="tx1"/>
                </a:solidFill>
                <a:latin typeface="Arial" charset="0"/>
                <a:ea typeface="+mn-ea"/>
                <a:cs typeface="+mn-cs"/>
              </a:rPr>
              <a:t>maneras</a:t>
            </a:r>
            <a:r>
              <a:rPr kumimoji="1" lang="en-US" sz="1200" b="0" i="1" u="none" strike="noStrike" kern="1200" baseline="0" dirty="0" smtClean="0">
                <a:solidFill>
                  <a:schemeClr val="tx1"/>
                </a:solidFill>
                <a:latin typeface="Arial" charset="0"/>
                <a:ea typeface="+mn-ea"/>
                <a:cs typeface="+mn-cs"/>
              </a:rPr>
              <a:t> de </a:t>
            </a:r>
            <a:r>
              <a:rPr kumimoji="1" lang="en-US" sz="1200" b="0" i="1" u="none" strike="noStrike" kern="1200" baseline="0" dirty="0" err="1" smtClean="0">
                <a:solidFill>
                  <a:schemeClr val="tx1"/>
                </a:solidFill>
                <a:latin typeface="Arial" charset="0"/>
                <a:ea typeface="+mn-ea"/>
                <a:cs typeface="+mn-cs"/>
              </a:rPr>
              <a:t>pensar</a:t>
            </a:r>
            <a:r>
              <a:rPr kumimoji="1" lang="en-US" sz="1200" b="0" i="1" u="none" strike="noStrike" kern="1200" baseline="0" dirty="0" smtClean="0">
                <a:solidFill>
                  <a:schemeClr val="tx1"/>
                </a:solidFill>
                <a:latin typeface="Arial" charset="0"/>
                <a:ea typeface="+mn-ea"/>
                <a:cs typeface="+mn-cs"/>
              </a:rPr>
              <a:t>!</a:t>
            </a:r>
            <a:endParaRPr lang="en-US"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7</a:t>
            </a:fld>
            <a:endParaRPr lang="en-US" dirty="0"/>
          </a:p>
        </p:txBody>
      </p:sp>
    </p:spTree>
    <p:extLst>
      <p:ext uri="{BB962C8B-B14F-4D97-AF65-F5344CB8AC3E}">
        <p14:creationId xmlns:p14="http://schemas.microsoft.com/office/powerpoint/2010/main" val="1467935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now going to watch a video about reading aloud with your child. In this video, you will hear both experts and other parents talk about reading aloud and share their family experiences.</a:t>
            </a:r>
            <a:endParaRPr lang="en-US" dirty="0"/>
          </a:p>
        </p:txBody>
      </p:sp>
      <p:sp>
        <p:nvSpPr>
          <p:cNvPr id="4" name="Slide Number Placeholder 3"/>
          <p:cNvSpPr>
            <a:spLocks noGrp="1"/>
          </p:cNvSpPr>
          <p:nvPr>
            <p:ph type="sldNum" sz="quarter" idx="10"/>
          </p:nvPr>
        </p:nvSpPr>
        <p:spPr/>
        <p:txBody>
          <a:bodyPr/>
          <a:lstStyle/>
          <a:p>
            <a:fld id="{AD3BC7F2-9146-495D-B7A5-9F146DFFA01E}" type="slidenum">
              <a:rPr lang="en-US" smtClean="0"/>
              <a:pPr/>
              <a:t>8</a:t>
            </a:fld>
            <a:endParaRPr lang="en-US" dirty="0"/>
          </a:p>
        </p:txBody>
      </p:sp>
    </p:spTree>
    <p:extLst>
      <p:ext uri="{BB962C8B-B14F-4D97-AF65-F5344CB8AC3E}">
        <p14:creationId xmlns:p14="http://schemas.microsoft.com/office/powerpoint/2010/main" val="3345336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p>
          <a:p>
            <a:endParaRPr lang="en-US" dirty="0" smtClean="0"/>
          </a:p>
          <a:p>
            <a:r>
              <a:rPr lang="en-US" dirty="0" smtClean="0"/>
              <a:t>-rotation</a:t>
            </a:r>
            <a:r>
              <a:rPr lang="en-US" baseline="0" dirty="0" smtClean="0"/>
              <a:t> schedule</a:t>
            </a:r>
          </a:p>
          <a:p>
            <a:r>
              <a:rPr lang="en-US" baseline="0" dirty="0" smtClean="0"/>
              <a:t>-four books gives your child choice</a:t>
            </a:r>
          </a:p>
          <a:p>
            <a:r>
              <a:rPr lang="en-US" baseline="0" dirty="0" smtClean="0"/>
              <a:t>-go with your child’s enthusiasm</a:t>
            </a:r>
            <a:endParaRPr lang="en-US" dirty="0"/>
          </a:p>
        </p:txBody>
      </p:sp>
      <p:sp>
        <p:nvSpPr>
          <p:cNvPr id="4" name="Slide Number Placeholder 3"/>
          <p:cNvSpPr>
            <a:spLocks noGrp="1"/>
          </p:cNvSpPr>
          <p:nvPr>
            <p:ph type="sldNum" sz="quarter" idx="10"/>
          </p:nvPr>
        </p:nvSpPr>
        <p:spPr/>
        <p:txBody>
          <a:bodyPr/>
          <a:lstStyle/>
          <a:p>
            <a:pPr>
              <a:defRPr/>
            </a:pPr>
            <a:fld id="{78E87068-2738-4DF9-BB74-0CAD19E4DF7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953000"/>
          </a:xfrm>
          <a:prstGeom prst="rect">
            <a:avLst/>
          </a:prstGeom>
          <a:solidFill>
            <a:schemeClr val="tx2"/>
          </a:solidFill>
          <a:ln w="3175">
            <a:solidFill>
              <a:schemeClr val="bg1"/>
            </a:solidFill>
            <a:miter lim="800000"/>
            <a:headEnd/>
            <a:tailEnd/>
          </a:ln>
          <a:effectLst/>
        </p:spPr>
        <p:txBody>
          <a:bodyPr wrap="none" anchor="ctr"/>
          <a:lstStyle/>
          <a:p>
            <a:pPr algn="ctr" eaLnBrk="0" hangingPunct="0">
              <a:defRPr/>
            </a:pPr>
            <a:endParaRPr lang="en-US" altLang="en-US" sz="2400">
              <a:solidFill>
                <a:srgbClr val="990000"/>
              </a:solidFill>
              <a:latin typeface="Times" pitchFamily="18" charset="0"/>
            </a:endParaRPr>
          </a:p>
        </p:txBody>
      </p:sp>
      <p:sp>
        <p:nvSpPr>
          <p:cNvPr id="5" name="Rectangle 5"/>
          <p:cNvSpPr>
            <a:spLocks noChangeArrowheads="1"/>
          </p:cNvSpPr>
          <p:nvPr/>
        </p:nvSpPr>
        <p:spPr bwMode="auto">
          <a:xfrm>
            <a:off x="5181600" y="1017587"/>
            <a:ext cx="3733800" cy="1344613"/>
          </a:xfrm>
          <a:prstGeom prst="rect">
            <a:avLst/>
          </a:prstGeom>
          <a:noFill/>
          <a:ln w="1270">
            <a:solidFill>
              <a:schemeClr val="bg1"/>
            </a:solidFill>
            <a:miter lim="800000"/>
            <a:headEnd/>
            <a:tailEnd/>
          </a:ln>
          <a:effectLst/>
        </p:spPr>
        <p:txBody>
          <a:bodyPr wrap="none" anchor="ctr"/>
          <a:lstStyle/>
          <a:p>
            <a:pPr algn="ctr" eaLnBrk="0" hangingPunct="0">
              <a:defRPr/>
            </a:pPr>
            <a:endParaRPr lang="en-US" altLang="en-US" sz="2400">
              <a:solidFill>
                <a:srgbClr val="990000"/>
              </a:solidFill>
              <a:latin typeface="Times" pitchFamily="18" charset="0"/>
            </a:endParaRPr>
          </a:p>
        </p:txBody>
      </p:sp>
      <p:pic>
        <p:nvPicPr>
          <p:cNvPr id="6" name="Picture 6" descr="RR Logo Red"/>
          <p:cNvPicPr>
            <a:picLocks noChangeAspect="1" noChangeArrowheads="1"/>
          </p:cNvPicPr>
          <p:nvPr/>
        </p:nvPicPr>
        <p:blipFill>
          <a:blip r:embed="rId2" cstate="print"/>
          <a:srcRect/>
          <a:stretch>
            <a:fillRect/>
          </a:stretch>
        </p:blipFill>
        <p:spPr bwMode="auto">
          <a:xfrm>
            <a:off x="7086600" y="5334000"/>
            <a:ext cx="1447800" cy="1057275"/>
          </a:xfrm>
          <a:prstGeom prst="rect">
            <a:avLst/>
          </a:prstGeom>
          <a:noFill/>
          <a:ln w="9525">
            <a:noFill/>
            <a:miter lim="800000"/>
            <a:headEnd/>
            <a:tailEnd/>
          </a:ln>
        </p:spPr>
      </p:pic>
      <p:pic>
        <p:nvPicPr>
          <p:cNvPr id="7" name="Picture 7" descr="girl with bag 2"/>
          <p:cNvPicPr>
            <a:picLocks noChangeAspect="1" noChangeArrowheads="1"/>
          </p:cNvPicPr>
          <p:nvPr/>
        </p:nvPicPr>
        <p:blipFill>
          <a:blip r:embed="rId3" cstate="print">
            <a:lum contrast="6000"/>
          </a:blip>
          <a:srcRect/>
          <a:stretch>
            <a:fillRect/>
          </a:stretch>
        </p:blipFill>
        <p:spPr bwMode="auto">
          <a:xfrm>
            <a:off x="5257800" y="1093787"/>
            <a:ext cx="730250" cy="1219200"/>
          </a:xfrm>
          <a:prstGeom prst="rect">
            <a:avLst/>
          </a:prstGeom>
          <a:noFill/>
          <a:ln w="9525">
            <a:noFill/>
            <a:miter lim="800000"/>
            <a:headEnd/>
            <a:tailEnd/>
          </a:ln>
        </p:spPr>
      </p:pic>
      <p:pic>
        <p:nvPicPr>
          <p:cNvPr id="8" name="Picture 8" descr="Small Kit1"/>
          <p:cNvPicPr>
            <a:picLocks noChangeAspect="1" noChangeArrowheads="1"/>
          </p:cNvPicPr>
          <p:nvPr/>
        </p:nvPicPr>
        <p:blipFill>
          <a:blip r:embed="rId4" cstate="print">
            <a:lum contrast="6000"/>
          </a:blip>
          <a:srcRect/>
          <a:stretch>
            <a:fillRect/>
          </a:stretch>
        </p:blipFill>
        <p:spPr bwMode="auto">
          <a:xfrm>
            <a:off x="6172200" y="1093787"/>
            <a:ext cx="1295400" cy="1192213"/>
          </a:xfrm>
          <a:prstGeom prst="rect">
            <a:avLst/>
          </a:prstGeom>
          <a:noFill/>
          <a:ln w="9525">
            <a:noFill/>
            <a:miter lim="800000"/>
            <a:headEnd/>
            <a:tailEnd/>
          </a:ln>
        </p:spPr>
      </p:pic>
      <p:pic>
        <p:nvPicPr>
          <p:cNvPr id="9" name="Picture 9" descr="Blue_Bag4"/>
          <p:cNvPicPr>
            <a:picLocks noChangeAspect="1" noChangeArrowheads="1"/>
          </p:cNvPicPr>
          <p:nvPr/>
        </p:nvPicPr>
        <p:blipFill>
          <a:blip r:embed="rId5" cstate="print"/>
          <a:srcRect/>
          <a:stretch>
            <a:fillRect/>
          </a:stretch>
        </p:blipFill>
        <p:spPr bwMode="auto">
          <a:xfrm>
            <a:off x="7620000" y="1093787"/>
            <a:ext cx="1196975" cy="1219200"/>
          </a:xfrm>
          <a:prstGeom prst="rect">
            <a:avLst/>
          </a:prstGeom>
          <a:noFill/>
          <a:ln w="9525">
            <a:noFill/>
            <a:miter lim="800000"/>
            <a:headEnd/>
            <a:tailEnd/>
          </a:ln>
        </p:spPr>
      </p:pic>
      <p:sp>
        <p:nvSpPr>
          <p:cNvPr id="10" name="Rectangle 10"/>
          <p:cNvSpPr>
            <a:spLocks noChangeArrowheads="1"/>
          </p:cNvSpPr>
          <p:nvPr/>
        </p:nvSpPr>
        <p:spPr bwMode="auto">
          <a:xfrm>
            <a:off x="7391400" y="4724400"/>
            <a:ext cx="228600" cy="228600"/>
          </a:xfrm>
          <a:prstGeom prst="rect">
            <a:avLst/>
          </a:prstGeom>
          <a:solidFill>
            <a:srgbClr val="0099CC"/>
          </a:solidFill>
          <a:ln w="3175">
            <a:noFill/>
            <a:miter lim="800000"/>
            <a:headEnd/>
            <a:tailEnd/>
          </a:ln>
          <a:effectLst/>
        </p:spPr>
        <p:txBody>
          <a:bodyPr wrap="none" anchor="ctr"/>
          <a:lstStyle/>
          <a:p>
            <a:pPr>
              <a:defRPr/>
            </a:pPr>
            <a:endParaRPr lang="en-US"/>
          </a:p>
        </p:txBody>
      </p:sp>
      <p:sp>
        <p:nvSpPr>
          <p:cNvPr id="11" name="Rectangle 11"/>
          <p:cNvSpPr>
            <a:spLocks noChangeArrowheads="1"/>
          </p:cNvSpPr>
          <p:nvPr/>
        </p:nvSpPr>
        <p:spPr bwMode="auto">
          <a:xfrm>
            <a:off x="7696200" y="4724400"/>
            <a:ext cx="228600" cy="228600"/>
          </a:xfrm>
          <a:prstGeom prst="rect">
            <a:avLst/>
          </a:prstGeom>
          <a:solidFill>
            <a:srgbClr val="0099CC"/>
          </a:solidFill>
          <a:ln w="3175">
            <a:noFill/>
            <a:miter lim="800000"/>
            <a:headEnd/>
            <a:tailEnd/>
          </a:ln>
          <a:effectLst/>
        </p:spPr>
        <p:txBody>
          <a:bodyPr wrap="none" anchor="ctr"/>
          <a:lstStyle/>
          <a:p>
            <a:pPr>
              <a:defRPr/>
            </a:pPr>
            <a:endParaRPr lang="en-US"/>
          </a:p>
        </p:txBody>
      </p:sp>
      <p:sp>
        <p:nvSpPr>
          <p:cNvPr id="12" name="Rectangle 12"/>
          <p:cNvSpPr>
            <a:spLocks noChangeArrowheads="1"/>
          </p:cNvSpPr>
          <p:nvPr/>
        </p:nvSpPr>
        <p:spPr bwMode="auto">
          <a:xfrm>
            <a:off x="8001000" y="4724400"/>
            <a:ext cx="228600" cy="228600"/>
          </a:xfrm>
          <a:prstGeom prst="rect">
            <a:avLst/>
          </a:prstGeom>
          <a:solidFill>
            <a:srgbClr val="0099CC"/>
          </a:solidFill>
          <a:ln w="3175">
            <a:noFill/>
            <a:miter lim="800000"/>
            <a:headEnd/>
            <a:tailEnd/>
          </a:ln>
          <a:effectLst/>
        </p:spPr>
        <p:txBody>
          <a:bodyPr wrap="none" anchor="ctr"/>
          <a:lstStyle/>
          <a:p>
            <a:pPr>
              <a:defRPr/>
            </a:pPr>
            <a:endParaRPr lang="en-US"/>
          </a:p>
        </p:txBody>
      </p:sp>
      <p:sp>
        <p:nvSpPr>
          <p:cNvPr id="13" name="Rectangle 13"/>
          <p:cNvSpPr>
            <a:spLocks noChangeArrowheads="1"/>
          </p:cNvSpPr>
          <p:nvPr/>
        </p:nvSpPr>
        <p:spPr bwMode="auto">
          <a:xfrm>
            <a:off x="8305800" y="4724400"/>
            <a:ext cx="228600" cy="228600"/>
          </a:xfrm>
          <a:prstGeom prst="rect">
            <a:avLst/>
          </a:prstGeom>
          <a:solidFill>
            <a:srgbClr val="0099CC"/>
          </a:solidFill>
          <a:ln w="3175">
            <a:noFill/>
            <a:miter lim="800000"/>
            <a:headEnd/>
            <a:tailEnd/>
          </a:ln>
          <a:effectLst/>
        </p:spPr>
        <p:txBody>
          <a:bodyPr wrap="none" anchor="ctr"/>
          <a:lstStyle/>
          <a:p>
            <a:pPr>
              <a:defRPr/>
            </a:pPr>
            <a:endParaRPr lang="en-US"/>
          </a:p>
        </p:txBody>
      </p:sp>
      <p:sp>
        <p:nvSpPr>
          <p:cNvPr id="14" name="Rectangle 14"/>
          <p:cNvSpPr>
            <a:spLocks noChangeArrowheads="1"/>
          </p:cNvSpPr>
          <p:nvPr/>
        </p:nvSpPr>
        <p:spPr bwMode="auto">
          <a:xfrm>
            <a:off x="7086600" y="4724400"/>
            <a:ext cx="228600" cy="228600"/>
          </a:xfrm>
          <a:prstGeom prst="rect">
            <a:avLst/>
          </a:prstGeom>
          <a:solidFill>
            <a:srgbClr val="0099CC"/>
          </a:solidFill>
          <a:ln w="3175">
            <a:noFill/>
            <a:miter lim="800000"/>
            <a:headEnd/>
            <a:tailEnd/>
          </a:ln>
          <a:effectLst/>
        </p:spPr>
        <p:txBody>
          <a:bodyPr wrap="none" anchor="ctr"/>
          <a:lstStyle/>
          <a:p>
            <a:pPr>
              <a:defRPr/>
            </a:pPr>
            <a:endParaRPr lang="en-US"/>
          </a:p>
        </p:txBody>
      </p:sp>
      <p:sp>
        <p:nvSpPr>
          <p:cNvPr id="15" name="Rectangle 15"/>
          <p:cNvSpPr>
            <a:spLocks noChangeArrowheads="1"/>
          </p:cNvSpPr>
          <p:nvPr/>
        </p:nvSpPr>
        <p:spPr bwMode="auto">
          <a:xfrm>
            <a:off x="8610600" y="4724400"/>
            <a:ext cx="228600" cy="228600"/>
          </a:xfrm>
          <a:prstGeom prst="rect">
            <a:avLst/>
          </a:prstGeom>
          <a:solidFill>
            <a:srgbClr val="0099CC"/>
          </a:solidFill>
          <a:ln w="3175">
            <a:noFill/>
            <a:miter lim="800000"/>
            <a:headEnd/>
            <a:tailEnd/>
          </a:ln>
          <a:effectLst/>
        </p:spPr>
        <p:txBody>
          <a:bodyPr wrap="none" anchor="ctr"/>
          <a:lstStyle/>
          <a:p>
            <a:pPr>
              <a:defRPr/>
            </a:pPr>
            <a:endParaRPr lang="en-US"/>
          </a:p>
        </p:txBody>
      </p:sp>
      <p:sp>
        <p:nvSpPr>
          <p:cNvPr id="441347" name="Rectangle 3"/>
          <p:cNvSpPr>
            <a:spLocks noGrp="1" noChangeArrowheads="1"/>
          </p:cNvSpPr>
          <p:nvPr>
            <p:ph type="ctrTitle" sz="quarter"/>
          </p:nvPr>
        </p:nvSpPr>
        <p:spPr>
          <a:xfrm>
            <a:off x="685800" y="1984375"/>
            <a:ext cx="7772400" cy="1001713"/>
          </a:xfrm>
        </p:spPr>
        <p:txBody>
          <a:bodyPr/>
          <a:lstStyle>
            <a:lvl1pPr>
              <a:lnSpc>
                <a:spcPct val="90000"/>
              </a:lnSpc>
              <a:defRPr b="0">
                <a:solidFill>
                  <a:srgbClr val="FFFFFF"/>
                </a:solidFill>
                <a:latin typeface="Frutiger 55 Roman" pitchFamily="34" charset="0"/>
              </a:defRPr>
            </a:lvl1pPr>
          </a:lstStyle>
          <a:p>
            <a:r>
              <a:rPr lang="en-US"/>
              <a:t>The Title of Your Document Goes Here</a:t>
            </a:r>
          </a:p>
        </p:txBody>
      </p:sp>
      <p:sp>
        <p:nvSpPr>
          <p:cNvPr id="441348" name="Rectangle 4"/>
          <p:cNvSpPr>
            <a:spLocks noGrp="1" noChangeArrowheads="1"/>
          </p:cNvSpPr>
          <p:nvPr>
            <p:ph type="subTitle" sz="quarter" idx="1"/>
          </p:nvPr>
        </p:nvSpPr>
        <p:spPr>
          <a:xfrm>
            <a:off x="685800" y="3352800"/>
            <a:ext cx="7772400" cy="1219200"/>
          </a:xfrm>
        </p:spPr>
        <p:txBody>
          <a:bodyPr/>
          <a:lstStyle>
            <a:lvl1pPr marL="0" indent="0">
              <a:buFont typeface="Wingdings" pitchFamily="2" charset="2"/>
              <a:buNone/>
              <a:defRPr>
                <a:solidFill>
                  <a:srgbClr val="FFFFFF"/>
                </a:solidFill>
              </a:defRPr>
            </a:lvl1pPr>
          </a:lstStyle>
          <a:p>
            <a:r>
              <a:rPr lang="en-US"/>
              <a:t>Subtitle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8988" y="609600"/>
            <a:ext cx="1871662"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609600"/>
            <a:ext cx="5462588"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7467600" cy="1066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524000" y="2057400"/>
            <a:ext cx="3667125"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43525" y="2057400"/>
            <a:ext cx="3667125"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524000" y="3924300"/>
            <a:ext cx="748665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p:spPr>
        <p:txBody>
          <a:bodyPr anchor="ctr" anchorCtr="0"/>
          <a:lstStyle>
            <a:lvl1pPr marL="0" indent="0" algn="ctr">
              <a:buNone/>
              <a:defRPr/>
            </a:lvl1pPr>
          </a:lstStyle>
          <a:p>
            <a:endParaRPr lang="en-US" dirty="0"/>
          </a:p>
        </p:txBody>
      </p:sp>
      <p:pic>
        <p:nvPicPr>
          <p:cNvPr id="7" name="Content Placeholder 3" descr="RAR_horizon_10x7.5_Cover2.jpg"/>
          <p:cNvPicPr>
            <a:picLocks noChangeAspect="1"/>
          </p:cNvPicPr>
          <p:nvPr userDrawn="1"/>
        </p:nvPicPr>
        <p:blipFill rotWithShape="1">
          <a:blip r:embed="rId2"/>
          <a:srcRect l="-18187" t="73756" r="-18187" b="-1"/>
          <a:stretch/>
        </p:blipFill>
        <p:spPr>
          <a:xfrm>
            <a:off x="-1663020" y="5070329"/>
            <a:ext cx="12470039" cy="1799862"/>
          </a:xfrm>
          <a:prstGeom prst="rect">
            <a:avLst/>
          </a:prstGeom>
        </p:spPr>
      </p:pic>
      <p:sp>
        <p:nvSpPr>
          <p:cNvPr id="2" name="Title 1"/>
          <p:cNvSpPr>
            <a:spLocks noGrp="1"/>
          </p:cNvSpPr>
          <p:nvPr>
            <p:ph type="ctrTitle"/>
          </p:nvPr>
        </p:nvSpPr>
        <p:spPr>
          <a:xfrm>
            <a:off x="441960" y="5324585"/>
            <a:ext cx="6039863" cy="670510"/>
          </a:xfrm>
        </p:spPr>
        <p:txBody>
          <a:bodyPr anchor="b">
            <a:normAutofit/>
          </a:bodyPr>
          <a:lstStyle>
            <a:lvl1pPr algn="l">
              <a:defRPr sz="2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41960" y="5949287"/>
            <a:ext cx="6039863" cy="694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Rectangle 4"/>
          <p:cNvSpPr/>
          <p:nvPr userDrawn="1"/>
        </p:nvSpPr>
        <p:spPr>
          <a:xfrm>
            <a:off x="0" y="0"/>
            <a:ext cx="9144000" cy="323967"/>
          </a:xfrm>
          <a:prstGeom prst="rect">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7544175"/>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7" name="Content Placeholder 3" descr="RAR_horizon_10x7.5_Cover2.jpg"/>
          <p:cNvPicPr>
            <a:picLocks noChangeAspect="1"/>
          </p:cNvPicPr>
          <p:nvPr/>
        </p:nvPicPr>
        <p:blipFill>
          <a:blip r:embed="rId2"/>
          <a:srcRect l="-18187" r="-18187"/>
          <a:stretch>
            <a:fillRect/>
          </a:stretch>
        </p:blipFill>
        <p:spPr>
          <a:xfrm>
            <a:off x="-1663020" y="0"/>
            <a:ext cx="12470039" cy="6858000"/>
          </a:xfrm>
          <a:prstGeom prst="rect">
            <a:avLst/>
          </a:prstGeom>
        </p:spPr>
      </p:pic>
      <p:sp>
        <p:nvSpPr>
          <p:cNvPr id="2" name="Title 1"/>
          <p:cNvSpPr>
            <a:spLocks noGrp="1"/>
          </p:cNvSpPr>
          <p:nvPr>
            <p:ph type="ctrTitle"/>
          </p:nvPr>
        </p:nvSpPr>
        <p:spPr>
          <a:xfrm>
            <a:off x="441960" y="5324585"/>
            <a:ext cx="6039863" cy="670510"/>
          </a:xfrm>
        </p:spPr>
        <p:txBody>
          <a:bodyPr anchor="b">
            <a:normAutofit/>
          </a:bodyPr>
          <a:lstStyle>
            <a:lvl1pPr algn="l">
              <a:defRPr sz="2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41960" y="5961479"/>
            <a:ext cx="6039863" cy="694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87712665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7" name="Picture 6" descr="RAR_horizon_10x7.5_Cover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28263" y="876300"/>
            <a:ext cx="8070750" cy="1413608"/>
          </a:xfrm>
        </p:spPr>
        <p:txBody>
          <a:bodyPr anchor="b">
            <a:normAutofit/>
          </a:bodyPr>
          <a:lstStyle>
            <a:lvl1pPr>
              <a:defRPr sz="24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28263" y="2313655"/>
            <a:ext cx="8070750" cy="513982"/>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Text Placeholder 8"/>
          <p:cNvSpPr>
            <a:spLocks noGrp="1"/>
          </p:cNvSpPr>
          <p:nvPr>
            <p:ph type="body" sz="quarter" idx="13"/>
          </p:nvPr>
        </p:nvSpPr>
        <p:spPr>
          <a:xfrm>
            <a:off x="428263" y="3556939"/>
            <a:ext cx="8070750" cy="368885"/>
          </a:xfrm>
        </p:spPr>
        <p:txBody>
          <a:bodyPr>
            <a:no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smtClean="0"/>
              <a:t>Click to edit Master text styles</a:t>
            </a:r>
          </a:p>
        </p:txBody>
      </p:sp>
      <p:sp>
        <p:nvSpPr>
          <p:cNvPr id="8" name="Text Placeholder 7"/>
          <p:cNvSpPr>
            <a:spLocks noGrp="1"/>
          </p:cNvSpPr>
          <p:nvPr>
            <p:ph type="body" sz="quarter" idx="14"/>
          </p:nvPr>
        </p:nvSpPr>
        <p:spPr>
          <a:xfrm>
            <a:off x="428263" y="3925825"/>
            <a:ext cx="8070750" cy="560832"/>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357089377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p:spPr>
        <p:txBody>
          <a:bodyPr anchor="ctr" anchorCtr="0"/>
          <a:lstStyle>
            <a:lvl1pPr marL="0" indent="0" algn="ctr">
              <a:buNone/>
              <a:defRPr/>
            </a:lvl1pPr>
          </a:lstStyle>
          <a:p>
            <a:r>
              <a:rPr lang="en-US" smtClean="0"/>
              <a:t>Click icon to add picture</a:t>
            </a:r>
            <a:endParaRPr lang="en-US"/>
          </a:p>
        </p:txBody>
      </p:sp>
      <p:pic>
        <p:nvPicPr>
          <p:cNvPr id="7" name="Content Placeholder 3" descr="RAR_horizon_10x7.5_Cover2.jpg"/>
          <p:cNvPicPr>
            <a:picLocks noChangeAspect="1"/>
          </p:cNvPicPr>
          <p:nvPr/>
        </p:nvPicPr>
        <p:blipFill rotWithShape="1">
          <a:blip r:embed="rId2"/>
          <a:srcRect l="-18187" t="73756" r="-18187" b="-1"/>
          <a:stretch/>
        </p:blipFill>
        <p:spPr>
          <a:xfrm>
            <a:off x="-1663020" y="5070329"/>
            <a:ext cx="12470039" cy="1799862"/>
          </a:xfrm>
          <a:prstGeom prst="rect">
            <a:avLst/>
          </a:prstGeom>
        </p:spPr>
      </p:pic>
      <p:sp>
        <p:nvSpPr>
          <p:cNvPr id="2" name="Title 1"/>
          <p:cNvSpPr>
            <a:spLocks noGrp="1"/>
          </p:cNvSpPr>
          <p:nvPr>
            <p:ph type="ctrTitle"/>
          </p:nvPr>
        </p:nvSpPr>
        <p:spPr>
          <a:xfrm>
            <a:off x="441960" y="5324585"/>
            <a:ext cx="6039863" cy="670510"/>
          </a:xfrm>
        </p:spPr>
        <p:txBody>
          <a:bodyPr anchor="b">
            <a:normAutofit/>
          </a:bodyPr>
          <a:lstStyle>
            <a:lvl1pPr algn="l">
              <a:defRPr sz="2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41960" y="5949287"/>
            <a:ext cx="6039863" cy="694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Rectangle 4"/>
          <p:cNvSpPr/>
          <p:nvPr/>
        </p:nvSpPr>
        <p:spPr>
          <a:xfrm>
            <a:off x="0" y="0"/>
            <a:ext cx="9144000" cy="323967"/>
          </a:xfrm>
          <a:prstGeom prst="rect">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Content Placeholder 3" descr="RAR_horizon_10x7.5_Cover2.jpg"/>
          <p:cNvPicPr>
            <a:picLocks noChangeAspect="1"/>
          </p:cNvPicPr>
          <p:nvPr userDrawn="1"/>
        </p:nvPicPr>
        <p:blipFill rotWithShape="1">
          <a:blip r:embed="rId2"/>
          <a:srcRect l="-18187" t="73756" r="-18187" b="-1"/>
          <a:stretch/>
        </p:blipFill>
        <p:spPr>
          <a:xfrm>
            <a:off x="-1663020" y="5070329"/>
            <a:ext cx="12470039" cy="1799862"/>
          </a:xfrm>
          <a:prstGeom prst="rect">
            <a:avLst/>
          </a:prstGeom>
        </p:spPr>
      </p:pic>
      <p:sp>
        <p:nvSpPr>
          <p:cNvPr id="9" name="Rectangle 8"/>
          <p:cNvSpPr/>
          <p:nvPr userDrawn="1"/>
        </p:nvSpPr>
        <p:spPr>
          <a:xfrm>
            <a:off x="0" y="0"/>
            <a:ext cx="9144000" cy="323967"/>
          </a:xfrm>
          <a:prstGeom prst="rect">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3242184"/>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1">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5"/>
          <p:cNvSpPr>
            <a:spLocks noGrp="1"/>
          </p:cNvSpPr>
          <p:nvPr>
            <p:ph type="body" sz="quarter" idx="10"/>
          </p:nvPr>
        </p:nvSpPr>
        <p:spPr>
          <a:xfrm>
            <a:off x="429226" y="2054543"/>
            <a:ext cx="7980679" cy="444817"/>
          </a:xfrm>
        </p:spPr>
        <p:txBody>
          <a:bodyPr/>
          <a:lstStyle>
            <a:lvl1pPr marL="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1" name="Slide Number Placeholder 5"/>
          <p:cNvSpPr txBox="1">
            <a:spLocks/>
          </p:cNvSpPr>
          <p:nvPr/>
        </p:nvSpPr>
        <p:spPr>
          <a:xfrm>
            <a:off x="429846" y="6443805"/>
            <a:ext cx="64672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3A1D8A-5860-4318-A13C-71692FF51BC3}" type="slidenum">
              <a:rPr lang="en-US" smtClean="0"/>
              <a:pPr/>
              <a:t>‹#›</a:t>
            </a:fld>
            <a:endParaRPr lang="en-US" dirty="0"/>
          </a:p>
        </p:txBody>
      </p:sp>
      <p:sp>
        <p:nvSpPr>
          <p:cNvPr id="12" name="Date Placeholder 3"/>
          <p:cNvSpPr>
            <a:spLocks noGrp="1"/>
          </p:cNvSpPr>
          <p:nvPr>
            <p:ph type="dt" sz="half" idx="11"/>
          </p:nvPr>
        </p:nvSpPr>
        <p:spPr>
          <a:xfrm>
            <a:off x="1258766" y="6445501"/>
            <a:ext cx="1132742" cy="365125"/>
          </a:xfrm>
        </p:spPr>
        <p:txBody>
          <a:bodyPr/>
          <a:lstStyle>
            <a:lvl1pPr>
              <a:defRPr sz="900">
                <a:solidFill>
                  <a:schemeClr val="bg1"/>
                </a:solidFill>
              </a:defRPr>
            </a:lvl1pPr>
          </a:lstStyle>
          <a:p>
            <a:fld id="{7A0178C4-35DC-4820-A19E-F7B28066C2DB}" type="datetime1">
              <a:rPr lang="en-US" smtClean="0"/>
              <a:pPr/>
              <a:t>9/18/18</a:t>
            </a:fld>
            <a:endParaRPr lang="en-US" dirty="0"/>
          </a:p>
        </p:txBody>
      </p:sp>
      <p:sp>
        <p:nvSpPr>
          <p:cNvPr id="4" name="Text Placeholder 3"/>
          <p:cNvSpPr>
            <a:spLocks noGrp="1"/>
          </p:cNvSpPr>
          <p:nvPr>
            <p:ph type="body" sz="quarter" idx="12"/>
          </p:nvPr>
        </p:nvSpPr>
        <p:spPr>
          <a:xfrm>
            <a:off x="430814" y="2523744"/>
            <a:ext cx="7979092" cy="512064"/>
          </a:xfrm>
        </p:spPr>
        <p:txBody>
          <a:bodyPr>
            <a:normAutofit/>
          </a:bodyPr>
          <a:lstStyle>
            <a:lvl1pPr marL="0" indent="0">
              <a:buNone/>
              <a:defRPr sz="2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714798924"/>
      </p:ext>
    </p:extLst>
  </p:cSld>
  <p:clrMapOvr>
    <a:masterClrMapping/>
  </p:clrMapOvr>
  <p:extLst mod="1">
    <p:ext uri="{DCECCB84-F9BA-43D5-87BE-67443E8EF086}">
      <p15:sldGuideLst xmlns:p15="http://schemas.microsoft.com/office/powerpoint/2012/main">
        <p15:guide id="1" orient="horz" pos="420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2">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5"/>
          <p:cNvSpPr>
            <a:spLocks noGrp="1"/>
          </p:cNvSpPr>
          <p:nvPr>
            <p:ph type="body" sz="quarter" idx="10"/>
          </p:nvPr>
        </p:nvSpPr>
        <p:spPr>
          <a:xfrm>
            <a:off x="429225" y="2054543"/>
            <a:ext cx="7980679" cy="469201"/>
          </a:xfrm>
        </p:spPr>
        <p:txBody>
          <a:bodyPr/>
          <a:lstStyle>
            <a:lvl1pPr marL="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6" name="Slide Number Placeholder 5"/>
          <p:cNvSpPr txBox="1">
            <a:spLocks/>
          </p:cNvSpPr>
          <p:nvPr/>
        </p:nvSpPr>
        <p:spPr>
          <a:xfrm>
            <a:off x="429846" y="6443805"/>
            <a:ext cx="64672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3A1D8A-5860-4318-A13C-71692FF51BC3}" type="slidenum">
              <a:rPr lang="en-US" smtClean="0"/>
              <a:pPr/>
              <a:t>‹#›</a:t>
            </a:fld>
            <a:endParaRPr lang="en-US" dirty="0"/>
          </a:p>
        </p:txBody>
      </p:sp>
      <p:sp>
        <p:nvSpPr>
          <p:cNvPr id="7" name="Date Placeholder 3"/>
          <p:cNvSpPr>
            <a:spLocks noGrp="1"/>
          </p:cNvSpPr>
          <p:nvPr>
            <p:ph type="dt" sz="half" idx="11"/>
          </p:nvPr>
        </p:nvSpPr>
        <p:spPr>
          <a:xfrm>
            <a:off x="1258766" y="6445501"/>
            <a:ext cx="1132742" cy="365125"/>
          </a:xfrm>
        </p:spPr>
        <p:txBody>
          <a:bodyPr/>
          <a:lstStyle>
            <a:lvl1pPr>
              <a:defRPr sz="900">
                <a:solidFill>
                  <a:schemeClr val="bg1"/>
                </a:solidFill>
              </a:defRPr>
            </a:lvl1pPr>
          </a:lstStyle>
          <a:p>
            <a:fld id="{88077CDF-7D95-431C-A575-B6C5FAAC3C17}" type="datetime1">
              <a:rPr lang="en-US" smtClean="0"/>
              <a:pPr/>
              <a:t>9/18/18</a:t>
            </a:fld>
            <a:endParaRPr lang="en-US" dirty="0"/>
          </a:p>
        </p:txBody>
      </p:sp>
      <p:sp>
        <p:nvSpPr>
          <p:cNvPr id="5" name="Text Placeholder 4"/>
          <p:cNvSpPr>
            <a:spLocks noGrp="1"/>
          </p:cNvSpPr>
          <p:nvPr>
            <p:ph type="body" sz="quarter" idx="12"/>
          </p:nvPr>
        </p:nvSpPr>
        <p:spPr>
          <a:xfrm>
            <a:off x="429225" y="2523745"/>
            <a:ext cx="7980363" cy="524255"/>
          </a:xfrm>
        </p:spPr>
        <p:txBody>
          <a:bodyPr>
            <a:normAutofit/>
          </a:bodyPr>
          <a:lstStyle>
            <a:lvl1pPr marL="0" indent="0">
              <a:buNone/>
              <a:defRPr sz="2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821958560"/>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3">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5"/>
          <p:cNvSpPr>
            <a:spLocks noGrp="1"/>
          </p:cNvSpPr>
          <p:nvPr>
            <p:ph type="body" sz="quarter" idx="10"/>
          </p:nvPr>
        </p:nvSpPr>
        <p:spPr>
          <a:xfrm>
            <a:off x="429225" y="2054543"/>
            <a:ext cx="7980679" cy="444817"/>
          </a:xfrm>
        </p:spPr>
        <p:txBody>
          <a:bodyPr/>
          <a:lstStyle>
            <a:lvl1pPr marL="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7" name="Slide Number Placeholder 5"/>
          <p:cNvSpPr txBox="1">
            <a:spLocks/>
          </p:cNvSpPr>
          <p:nvPr/>
        </p:nvSpPr>
        <p:spPr>
          <a:xfrm>
            <a:off x="429846" y="6443805"/>
            <a:ext cx="64672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3A1D8A-5860-4318-A13C-71692FF51BC3}" type="slidenum">
              <a:rPr lang="en-US" smtClean="0"/>
              <a:pPr/>
              <a:t>‹#›</a:t>
            </a:fld>
            <a:endParaRPr lang="en-US" dirty="0"/>
          </a:p>
        </p:txBody>
      </p:sp>
      <p:sp>
        <p:nvSpPr>
          <p:cNvPr id="8" name="Date Placeholder 3"/>
          <p:cNvSpPr>
            <a:spLocks noGrp="1"/>
          </p:cNvSpPr>
          <p:nvPr>
            <p:ph type="dt" sz="half" idx="11"/>
          </p:nvPr>
        </p:nvSpPr>
        <p:spPr>
          <a:xfrm>
            <a:off x="1258766" y="6445501"/>
            <a:ext cx="1132742" cy="365125"/>
          </a:xfrm>
        </p:spPr>
        <p:txBody>
          <a:bodyPr/>
          <a:lstStyle>
            <a:lvl1pPr>
              <a:defRPr sz="900">
                <a:solidFill>
                  <a:schemeClr val="bg1"/>
                </a:solidFill>
              </a:defRPr>
            </a:lvl1pPr>
          </a:lstStyle>
          <a:p>
            <a:fld id="{8152C0AD-1D72-4C81-82E8-9BCB8B218E94}" type="datetime1">
              <a:rPr lang="en-US" smtClean="0"/>
              <a:pPr/>
              <a:t>9/18/18</a:t>
            </a:fld>
            <a:endParaRPr lang="en-US" dirty="0"/>
          </a:p>
        </p:txBody>
      </p:sp>
      <p:sp>
        <p:nvSpPr>
          <p:cNvPr id="4" name="Text Placeholder 3"/>
          <p:cNvSpPr>
            <a:spLocks noGrp="1"/>
          </p:cNvSpPr>
          <p:nvPr>
            <p:ph type="body" sz="quarter" idx="12"/>
          </p:nvPr>
        </p:nvSpPr>
        <p:spPr>
          <a:xfrm>
            <a:off x="429225" y="2523745"/>
            <a:ext cx="7980363" cy="670560"/>
          </a:xfrm>
        </p:spPr>
        <p:txBody>
          <a:bodyPr>
            <a:noAutofit/>
          </a:bodyPr>
          <a:lstStyle>
            <a:lvl1pPr marL="0" indent="0">
              <a:buNone/>
              <a:defRPr sz="2200">
                <a:solidFill>
                  <a:schemeClr val="bg1"/>
                </a:solidFill>
              </a:defRPr>
            </a:lvl1pPr>
            <a:lvl2pPr marL="457200" indent="0">
              <a:buNone/>
              <a:defRPr sz="2200">
                <a:solidFill>
                  <a:schemeClr val="bg1"/>
                </a:solidFill>
              </a:defRPr>
            </a:lvl2pPr>
            <a:lvl3pPr marL="914400" indent="0">
              <a:buNone/>
              <a:defRPr sz="2200">
                <a:solidFill>
                  <a:schemeClr val="bg1"/>
                </a:solidFill>
              </a:defRPr>
            </a:lvl3pPr>
            <a:lvl4pPr marL="1371600" indent="0">
              <a:buNone/>
              <a:defRPr sz="2200">
                <a:solidFill>
                  <a:schemeClr val="bg1"/>
                </a:solidFill>
              </a:defRPr>
            </a:lvl4pPr>
            <a:lvl5pPr marL="1828800" indent="0">
              <a:buNone/>
              <a:defRPr sz="22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438550657"/>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4">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5"/>
          <p:cNvSpPr>
            <a:spLocks noGrp="1"/>
          </p:cNvSpPr>
          <p:nvPr>
            <p:ph type="body" sz="quarter" idx="10"/>
          </p:nvPr>
        </p:nvSpPr>
        <p:spPr>
          <a:xfrm>
            <a:off x="429225" y="2054543"/>
            <a:ext cx="7980679" cy="481393"/>
          </a:xfrm>
        </p:spPr>
        <p:txBody>
          <a:bodyPr/>
          <a:lstStyle>
            <a:lvl1pPr marL="0" indent="0">
              <a:buNone/>
              <a:defRPr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8" name="Slide Number Placeholder 5"/>
          <p:cNvSpPr txBox="1">
            <a:spLocks/>
          </p:cNvSpPr>
          <p:nvPr/>
        </p:nvSpPr>
        <p:spPr>
          <a:xfrm>
            <a:off x="429846" y="6443805"/>
            <a:ext cx="64672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3A1D8A-5860-4318-A13C-71692FF51BC3}" type="slidenum">
              <a:rPr lang="en-US" smtClean="0"/>
              <a:pPr/>
              <a:t>‹#›</a:t>
            </a:fld>
            <a:endParaRPr lang="en-US" dirty="0"/>
          </a:p>
        </p:txBody>
      </p:sp>
      <p:sp>
        <p:nvSpPr>
          <p:cNvPr id="9" name="Date Placeholder 3"/>
          <p:cNvSpPr>
            <a:spLocks noGrp="1"/>
          </p:cNvSpPr>
          <p:nvPr>
            <p:ph type="dt" sz="half" idx="11"/>
          </p:nvPr>
        </p:nvSpPr>
        <p:spPr>
          <a:xfrm>
            <a:off x="1258766" y="6445501"/>
            <a:ext cx="1132742" cy="365125"/>
          </a:xfrm>
        </p:spPr>
        <p:txBody>
          <a:bodyPr/>
          <a:lstStyle>
            <a:lvl1pPr>
              <a:defRPr sz="900">
                <a:solidFill>
                  <a:schemeClr val="bg1"/>
                </a:solidFill>
              </a:defRPr>
            </a:lvl1pPr>
          </a:lstStyle>
          <a:p>
            <a:fld id="{A18638AE-1A19-41B0-9ABF-8AB9AD7EC654}" type="datetime1">
              <a:rPr lang="en-US" smtClean="0"/>
              <a:pPr/>
              <a:t>9/18/18</a:t>
            </a:fld>
            <a:endParaRPr lang="en-US" dirty="0"/>
          </a:p>
        </p:txBody>
      </p:sp>
      <p:sp>
        <p:nvSpPr>
          <p:cNvPr id="4" name="Text Placeholder 3"/>
          <p:cNvSpPr>
            <a:spLocks noGrp="1"/>
          </p:cNvSpPr>
          <p:nvPr>
            <p:ph type="body" sz="quarter" idx="12"/>
          </p:nvPr>
        </p:nvSpPr>
        <p:spPr>
          <a:xfrm>
            <a:off x="429225" y="2538985"/>
            <a:ext cx="7980363" cy="606552"/>
          </a:xfrm>
        </p:spPr>
        <p:txBody>
          <a:bodyPr>
            <a:normAutofit/>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156623212"/>
      </p:ext>
    </p:extLst>
  </p:cSld>
  <p:clrMapOvr>
    <a:masterClrMapping/>
  </p:clrMapOvr>
  <p:extLst mod="1">
    <p:ext uri="{DCECCB84-F9BA-43D5-87BE-67443E8EF086}">
      <p15:sldGuideLst xmlns:p15="http://schemas.microsoft.com/office/powerpoint/2012/main">
        <p15:guide id="2" orient="horz" pos="43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71616"/>
            <a:ext cx="9144000" cy="786384"/>
          </a:xfrm>
          <a:prstGeom prst="rect">
            <a:avLst/>
          </a:prstGeom>
        </p:spPr>
      </p:pic>
      <p:sp>
        <p:nvSpPr>
          <p:cNvPr id="2" name="Title 1"/>
          <p:cNvSpPr>
            <a:spLocks noGrp="1"/>
          </p:cNvSpPr>
          <p:nvPr>
            <p:ph type="title"/>
          </p:nvPr>
        </p:nvSpPr>
        <p:spPr>
          <a:xfrm>
            <a:off x="429846" y="335177"/>
            <a:ext cx="8085504" cy="668955"/>
          </a:xfrm>
        </p:spPr>
        <p:txBody>
          <a:bodyPr anchor="b" anchorCtr="0">
            <a:normAutofit/>
          </a:bodyPr>
          <a:lstStyle/>
          <a:p>
            <a:r>
              <a:rPr lang="en-US" smtClean="0"/>
              <a:t>Click to edit Master title style</a:t>
            </a:r>
            <a:endParaRPr lang="en-US" dirty="0"/>
          </a:p>
        </p:txBody>
      </p:sp>
      <p:sp>
        <p:nvSpPr>
          <p:cNvPr id="3" name="Content Placeholder 2"/>
          <p:cNvSpPr>
            <a:spLocks noGrp="1"/>
          </p:cNvSpPr>
          <p:nvPr>
            <p:ph idx="1"/>
          </p:nvPr>
        </p:nvSpPr>
        <p:spPr>
          <a:xfrm>
            <a:off x="429846" y="1492740"/>
            <a:ext cx="8085504" cy="4374660"/>
          </a:xfrm>
          <a:ln>
            <a:noFill/>
          </a:ln>
        </p:spPr>
        <p:txBody>
          <a:bodyPr/>
          <a:lstStyle>
            <a:lvl1pPr marL="228600" indent="-228600">
              <a:buClr>
                <a:schemeClr val="accent5"/>
              </a:buClr>
              <a:buFont typeface="Arial" panose="020B0604020202020204" pitchFamily="34" charset="0"/>
              <a:buChar char="●"/>
              <a:defRPr sz="2400">
                <a:ln>
                  <a:noFill/>
                </a:ln>
                <a:solidFill>
                  <a:schemeClr val="tx1"/>
                </a:solidFill>
                <a:latin typeface="Arial" panose="020B0604020202020204" pitchFamily="34" charset="0"/>
                <a:cs typeface="Arial" panose="020B0604020202020204" pitchFamily="34" charset="0"/>
              </a:defRPr>
            </a:lvl1pPr>
            <a:lvl2pPr marL="685800" indent="-228600">
              <a:buClr>
                <a:schemeClr val="accent5"/>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0"/>
          </p:nvPr>
        </p:nvSpPr>
        <p:spPr>
          <a:xfrm>
            <a:off x="1258766" y="6445501"/>
            <a:ext cx="1132742" cy="365125"/>
          </a:xfrm>
        </p:spPr>
        <p:txBody>
          <a:bodyPr/>
          <a:lstStyle>
            <a:lvl1pPr>
              <a:defRPr sz="900">
                <a:solidFill>
                  <a:schemeClr val="bg1"/>
                </a:solidFill>
              </a:defRPr>
            </a:lvl1pPr>
          </a:lstStyle>
          <a:p>
            <a:fld id="{60C94935-0705-439E-AD78-7E981E12F12B}" type="datetime1">
              <a:rPr lang="en-US" smtClean="0"/>
              <a:pPr/>
              <a:t>9/18/18</a:t>
            </a:fld>
            <a:endParaRPr lang="en-US" dirty="0"/>
          </a:p>
        </p:txBody>
      </p:sp>
      <p:sp>
        <p:nvSpPr>
          <p:cNvPr id="6" name="Slide Number Placeholder 5"/>
          <p:cNvSpPr>
            <a:spLocks noGrp="1"/>
          </p:cNvSpPr>
          <p:nvPr>
            <p:ph type="sldNum" sz="quarter" idx="12"/>
          </p:nvPr>
        </p:nvSpPr>
        <p:spPr>
          <a:xfrm>
            <a:off x="429846" y="6443805"/>
            <a:ext cx="646723" cy="365125"/>
          </a:xfrm>
        </p:spPr>
        <p:txBody>
          <a:bodyPr/>
          <a:lstStyle>
            <a:lvl1pPr algn="l">
              <a:defRPr sz="900">
                <a:solidFill>
                  <a:schemeClr val="bg1"/>
                </a:solidFill>
              </a:defRPr>
            </a:lvl1pPr>
          </a:lstStyle>
          <a:p>
            <a:fld id="{1F3A1D8A-5860-4318-A13C-71692FF51BC3}" type="slidenum">
              <a:rPr lang="en-US" smtClean="0"/>
              <a:pPr/>
              <a:t>‹#›</a:t>
            </a:fld>
            <a:endParaRPr lang="en-US" dirty="0"/>
          </a:p>
        </p:txBody>
      </p:sp>
      <p:sp>
        <p:nvSpPr>
          <p:cNvPr id="7" name="Rectangle 6"/>
          <p:cNvSpPr/>
          <p:nvPr/>
        </p:nvSpPr>
        <p:spPr>
          <a:xfrm>
            <a:off x="0" y="0"/>
            <a:ext cx="9144000" cy="323967"/>
          </a:xfrm>
          <a:prstGeom prst="rect">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96734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orient="horz" pos="1128" userDrawn="1">
          <p15:clr>
            <a:srgbClr val="FBAE40"/>
          </p15:clr>
        </p15:guide>
        <p15:guide id="3" orient="horz" pos="420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71616"/>
            <a:ext cx="9144000" cy="786384"/>
          </a:xfrm>
          <a:prstGeom prst="rect">
            <a:avLst/>
          </a:prstGeom>
        </p:spPr>
      </p:pic>
      <p:sp>
        <p:nvSpPr>
          <p:cNvPr id="2" name="Title 1"/>
          <p:cNvSpPr>
            <a:spLocks noGrp="1"/>
          </p:cNvSpPr>
          <p:nvPr>
            <p:ph type="title"/>
          </p:nvPr>
        </p:nvSpPr>
        <p:spPr>
          <a:xfrm>
            <a:off x="429846" y="335177"/>
            <a:ext cx="8085504" cy="668955"/>
          </a:xfrm>
        </p:spPr>
        <p:txBody>
          <a:bodyPr anchor="b" anchorCtr="0">
            <a:normAutofit/>
          </a:bodyPr>
          <a:lstStyle/>
          <a:p>
            <a:r>
              <a:rPr lang="en-US" smtClean="0"/>
              <a:t>Click to edit Master title style</a:t>
            </a:r>
            <a:endParaRPr lang="en-US" dirty="0"/>
          </a:p>
        </p:txBody>
      </p:sp>
      <p:sp>
        <p:nvSpPr>
          <p:cNvPr id="3" name="Content Placeholder 2"/>
          <p:cNvSpPr>
            <a:spLocks noGrp="1"/>
          </p:cNvSpPr>
          <p:nvPr>
            <p:ph idx="1"/>
          </p:nvPr>
        </p:nvSpPr>
        <p:spPr>
          <a:xfrm>
            <a:off x="429845" y="1804147"/>
            <a:ext cx="8085505" cy="4025153"/>
          </a:xfrm>
          <a:ln>
            <a:noFill/>
          </a:ln>
        </p:spPr>
        <p:txBody>
          <a:bodyPr/>
          <a:lstStyle>
            <a:lvl1pPr marL="228600" indent="-228600">
              <a:buClr>
                <a:schemeClr val="accent5"/>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85800" indent="-228600">
              <a:buClr>
                <a:schemeClr val="accent5"/>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0"/>
          </p:nvPr>
        </p:nvSpPr>
        <p:spPr>
          <a:xfrm>
            <a:off x="1258766" y="6445501"/>
            <a:ext cx="1132742" cy="365125"/>
          </a:xfrm>
        </p:spPr>
        <p:txBody>
          <a:bodyPr/>
          <a:lstStyle>
            <a:lvl1pPr>
              <a:defRPr sz="900">
                <a:solidFill>
                  <a:schemeClr val="bg1"/>
                </a:solidFill>
              </a:defRPr>
            </a:lvl1pPr>
          </a:lstStyle>
          <a:p>
            <a:fld id="{FAE6A795-07FC-4658-9E8F-DB926F208BAB}" type="datetime1">
              <a:rPr lang="en-US" smtClean="0"/>
              <a:pPr/>
              <a:t>9/18/18</a:t>
            </a:fld>
            <a:endParaRPr lang="en-US" dirty="0"/>
          </a:p>
        </p:txBody>
      </p:sp>
      <p:sp>
        <p:nvSpPr>
          <p:cNvPr id="6" name="Slide Number Placeholder 5"/>
          <p:cNvSpPr>
            <a:spLocks noGrp="1"/>
          </p:cNvSpPr>
          <p:nvPr>
            <p:ph type="sldNum" sz="quarter" idx="12"/>
          </p:nvPr>
        </p:nvSpPr>
        <p:spPr>
          <a:xfrm>
            <a:off x="429846" y="6443805"/>
            <a:ext cx="646723" cy="365125"/>
          </a:xfrm>
        </p:spPr>
        <p:txBody>
          <a:bodyPr/>
          <a:lstStyle>
            <a:lvl1pPr algn="l">
              <a:defRPr sz="900">
                <a:solidFill>
                  <a:schemeClr val="bg1"/>
                </a:solidFill>
              </a:defRPr>
            </a:lvl1pPr>
          </a:lstStyle>
          <a:p>
            <a:fld id="{1F3A1D8A-5860-4318-A13C-71692FF51BC3}" type="slidenum">
              <a:rPr lang="en-US" smtClean="0"/>
              <a:pPr/>
              <a:t>‹#›</a:t>
            </a:fld>
            <a:endParaRPr lang="en-US" dirty="0"/>
          </a:p>
        </p:txBody>
      </p:sp>
      <p:sp>
        <p:nvSpPr>
          <p:cNvPr id="7" name="Rectangle 6"/>
          <p:cNvSpPr/>
          <p:nvPr/>
        </p:nvSpPr>
        <p:spPr>
          <a:xfrm>
            <a:off x="0" y="0"/>
            <a:ext cx="9144000" cy="323967"/>
          </a:xfrm>
          <a:prstGeom prst="rect">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15"/>
          <p:cNvSpPr>
            <a:spLocks noGrp="1"/>
          </p:cNvSpPr>
          <p:nvPr>
            <p:ph sz="quarter" idx="13"/>
          </p:nvPr>
        </p:nvSpPr>
        <p:spPr>
          <a:xfrm>
            <a:off x="429845" y="1041375"/>
            <a:ext cx="8085505" cy="451365"/>
          </a:xfrm>
        </p:spPr>
        <p:txBody>
          <a:bodyPr>
            <a:normAutofit/>
          </a:bodyPr>
          <a:lstStyle>
            <a:lvl1pPr marL="0" indent="0">
              <a:buNone/>
              <a:defRPr sz="22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734671113"/>
      </p:ext>
    </p:extLst>
  </p:cSld>
  <p:clrMapOvr>
    <a:masterClrMapping/>
  </p:clrMapOvr>
  <p:extLst mod="1">
    <p:ext uri="{DCECCB84-F9BA-43D5-87BE-67443E8EF086}">
      <p15:sldGuideLst xmlns:p15="http://schemas.microsoft.com/office/powerpoint/2012/main">
        <p15:guide id="1" orient="horz" pos="2160">
          <p15:clr>
            <a:srgbClr val="FBAE40"/>
          </p15:clr>
        </p15:guide>
        <p15:guide id="2" orient="horz" pos="1128">
          <p15:clr>
            <a:srgbClr val="FBAE40"/>
          </p15:clr>
        </p15:guide>
        <p15:guide id="3" orient="horz" pos="420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with picture below">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71616"/>
            <a:ext cx="9144000" cy="786384"/>
          </a:xfrm>
          <a:prstGeom prst="rect">
            <a:avLst/>
          </a:prstGeom>
        </p:spPr>
      </p:pic>
      <p:sp>
        <p:nvSpPr>
          <p:cNvPr id="2" name="Title 1"/>
          <p:cNvSpPr>
            <a:spLocks noGrp="1"/>
          </p:cNvSpPr>
          <p:nvPr>
            <p:ph type="title"/>
          </p:nvPr>
        </p:nvSpPr>
        <p:spPr>
          <a:xfrm>
            <a:off x="429846" y="367158"/>
            <a:ext cx="8085504" cy="651157"/>
          </a:xfrm>
          <a:ln>
            <a:noFill/>
          </a:ln>
        </p:spPr>
        <p:txBody>
          <a:bodyPr anchor="b" anchorCtr="0"/>
          <a:lstStyle/>
          <a:p>
            <a:r>
              <a:rPr lang="en-US" smtClean="0"/>
              <a:t>Click to edit Master title style</a:t>
            </a:r>
            <a:endParaRPr lang="en-US" dirty="0"/>
          </a:p>
        </p:txBody>
      </p:sp>
      <p:sp>
        <p:nvSpPr>
          <p:cNvPr id="7" name="Date Placeholder 3"/>
          <p:cNvSpPr txBox="1">
            <a:spLocks/>
          </p:cNvSpPr>
          <p:nvPr/>
        </p:nvSpPr>
        <p:spPr>
          <a:xfrm>
            <a:off x="1258766" y="6445501"/>
            <a:ext cx="113274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CD68BE4-3578-48E6-99AA-A258A7070CD7}" type="datetime1">
              <a:rPr lang="en-US" smtClean="0"/>
              <a:pPr/>
              <a:t>9/18/18</a:t>
            </a:fld>
            <a:endParaRPr lang="en-US" dirty="0"/>
          </a:p>
        </p:txBody>
      </p:sp>
      <p:sp>
        <p:nvSpPr>
          <p:cNvPr id="10" name="Picture Placeholder 9"/>
          <p:cNvSpPr>
            <a:spLocks noGrp="1"/>
          </p:cNvSpPr>
          <p:nvPr>
            <p:ph type="pic" sz="quarter" idx="13"/>
          </p:nvPr>
        </p:nvSpPr>
        <p:spPr>
          <a:xfrm>
            <a:off x="429846" y="1125538"/>
            <a:ext cx="7981950" cy="4741862"/>
          </a:xfrm>
          <a:ln>
            <a:noFill/>
          </a:ln>
        </p:spPr>
        <p:txBody>
          <a:bodyPr/>
          <a:lstStyle>
            <a:lvl1pPr marL="0" indent="0">
              <a:buNone/>
              <a:defRPr/>
            </a:lvl1pPr>
          </a:lstStyle>
          <a:p>
            <a:r>
              <a:rPr lang="en-US" smtClean="0"/>
              <a:t>Click icon to add picture</a:t>
            </a:r>
            <a:endParaRPr lang="en-US" dirty="0"/>
          </a:p>
        </p:txBody>
      </p:sp>
      <p:sp>
        <p:nvSpPr>
          <p:cNvPr id="11" name="Rectangle 10"/>
          <p:cNvSpPr/>
          <p:nvPr/>
        </p:nvSpPr>
        <p:spPr>
          <a:xfrm>
            <a:off x="0" y="0"/>
            <a:ext cx="9144000" cy="323967"/>
          </a:xfrm>
          <a:prstGeom prst="rect">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12"/>
          </p:nvPr>
        </p:nvSpPr>
        <p:spPr>
          <a:xfrm>
            <a:off x="429846" y="6443805"/>
            <a:ext cx="646723" cy="365125"/>
          </a:xfrm>
        </p:spPr>
        <p:txBody>
          <a:bodyPr/>
          <a:lstStyle>
            <a:lvl1pPr algn="l">
              <a:defRPr sz="900">
                <a:solidFill>
                  <a:schemeClr val="bg1"/>
                </a:solidFill>
              </a:defRPr>
            </a:lvl1pPr>
          </a:lstStyle>
          <a:p>
            <a:fld id="{1F3A1D8A-5860-4318-A13C-71692FF51BC3}" type="slidenum">
              <a:rPr lang="en-US" smtClean="0"/>
              <a:pPr/>
              <a:t>‹#›</a:t>
            </a:fld>
            <a:endParaRPr lang="en-US" dirty="0"/>
          </a:p>
        </p:txBody>
      </p:sp>
    </p:spTree>
    <p:extLst>
      <p:ext uri="{BB962C8B-B14F-4D97-AF65-F5344CB8AC3E}">
        <p14:creationId xmlns:p14="http://schemas.microsoft.com/office/powerpoint/2010/main" val="3092449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71616"/>
            <a:ext cx="9144000" cy="786384"/>
          </a:xfrm>
          <a:prstGeom prst="rect">
            <a:avLst/>
          </a:prstGeom>
        </p:spPr>
      </p:pic>
      <p:sp>
        <p:nvSpPr>
          <p:cNvPr id="2" name="Title 1"/>
          <p:cNvSpPr>
            <a:spLocks noGrp="1"/>
          </p:cNvSpPr>
          <p:nvPr>
            <p:ph type="title"/>
          </p:nvPr>
        </p:nvSpPr>
        <p:spPr>
          <a:xfrm>
            <a:off x="429846" y="335177"/>
            <a:ext cx="8085504" cy="668955"/>
          </a:xfrm>
        </p:spPr>
        <p:txBody>
          <a:bodyPr anchor="b" anchorCtr="0">
            <a:normAutofit/>
          </a:bodyPr>
          <a:lstStyle/>
          <a:p>
            <a:r>
              <a:rPr lang="en-US" smtClean="0"/>
              <a:t>Click to edit Master title style</a:t>
            </a:r>
            <a:endParaRPr lang="en-US" dirty="0"/>
          </a:p>
        </p:txBody>
      </p:sp>
      <p:sp>
        <p:nvSpPr>
          <p:cNvPr id="4" name="Date Placeholder 3"/>
          <p:cNvSpPr>
            <a:spLocks noGrp="1"/>
          </p:cNvSpPr>
          <p:nvPr>
            <p:ph type="dt" sz="half" idx="10"/>
          </p:nvPr>
        </p:nvSpPr>
        <p:spPr>
          <a:xfrm>
            <a:off x="1258766" y="6445501"/>
            <a:ext cx="1132742" cy="365125"/>
          </a:xfrm>
        </p:spPr>
        <p:txBody>
          <a:bodyPr/>
          <a:lstStyle>
            <a:lvl1pPr>
              <a:defRPr sz="900">
                <a:solidFill>
                  <a:schemeClr val="bg1"/>
                </a:solidFill>
              </a:defRPr>
            </a:lvl1pPr>
          </a:lstStyle>
          <a:p>
            <a:fld id="{0CC1A25D-0A7D-456C-B49B-1401A92E3A78}" type="datetime1">
              <a:rPr lang="en-US" smtClean="0"/>
              <a:pPr/>
              <a:t>9/18/18</a:t>
            </a:fld>
            <a:endParaRPr lang="en-US" dirty="0"/>
          </a:p>
        </p:txBody>
      </p:sp>
      <p:sp>
        <p:nvSpPr>
          <p:cNvPr id="6" name="Slide Number Placeholder 5"/>
          <p:cNvSpPr>
            <a:spLocks noGrp="1"/>
          </p:cNvSpPr>
          <p:nvPr>
            <p:ph type="sldNum" sz="quarter" idx="12"/>
          </p:nvPr>
        </p:nvSpPr>
        <p:spPr>
          <a:xfrm>
            <a:off x="429846" y="6443805"/>
            <a:ext cx="646723" cy="365125"/>
          </a:xfrm>
        </p:spPr>
        <p:txBody>
          <a:bodyPr/>
          <a:lstStyle>
            <a:lvl1pPr algn="l">
              <a:defRPr sz="900">
                <a:solidFill>
                  <a:schemeClr val="bg1"/>
                </a:solidFill>
              </a:defRPr>
            </a:lvl1pPr>
          </a:lstStyle>
          <a:p>
            <a:fld id="{1F3A1D8A-5860-4318-A13C-71692FF51BC3}" type="slidenum">
              <a:rPr lang="en-US" smtClean="0"/>
              <a:pPr/>
              <a:t>‹#›</a:t>
            </a:fld>
            <a:endParaRPr lang="en-US" dirty="0"/>
          </a:p>
        </p:txBody>
      </p:sp>
      <p:sp>
        <p:nvSpPr>
          <p:cNvPr id="7" name="Rectangle 6"/>
          <p:cNvSpPr/>
          <p:nvPr/>
        </p:nvSpPr>
        <p:spPr>
          <a:xfrm>
            <a:off x="0" y="0"/>
            <a:ext cx="9144000" cy="323967"/>
          </a:xfrm>
          <a:prstGeom prst="rect">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15"/>
          <p:cNvSpPr>
            <a:spLocks noGrp="1"/>
          </p:cNvSpPr>
          <p:nvPr>
            <p:ph sz="quarter" idx="13"/>
          </p:nvPr>
        </p:nvSpPr>
        <p:spPr>
          <a:xfrm>
            <a:off x="429845" y="1041375"/>
            <a:ext cx="8085505" cy="451365"/>
          </a:xfrm>
        </p:spPr>
        <p:txBody>
          <a:bodyPr>
            <a:normAutofit/>
          </a:bodyPr>
          <a:lstStyle>
            <a:lvl1pPr marL="0" indent="0">
              <a:buNone/>
              <a:defRPr sz="22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051496379"/>
      </p:ext>
    </p:extLst>
  </p:cSld>
  <p:clrMapOvr>
    <a:masterClrMapping/>
  </p:clrMapOvr>
  <p:extLst mod="1">
    <p:ext uri="{DCECCB84-F9BA-43D5-87BE-67443E8EF086}">
      <p15:sldGuideLst xmlns:p15="http://schemas.microsoft.com/office/powerpoint/2012/main">
        <p15:guide id="1" orient="horz" pos="2160">
          <p15:clr>
            <a:srgbClr val="FBAE40"/>
          </p15:clr>
        </p15:guide>
        <p15:guide id="2" orient="horz" pos="1128">
          <p15:clr>
            <a:srgbClr val="FBAE40"/>
          </p15:clr>
        </p15:guide>
        <p15:guide id="3" orient="horz" pos="420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itle and two content columns">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71616"/>
            <a:ext cx="9144000" cy="786384"/>
          </a:xfrm>
          <a:prstGeom prst="rect">
            <a:avLst/>
          </a:prstGeom>
        </p:spPr>
      </p:pic>
      <p:sp>
        <p:nvSpPr>
          <p:cNvPr id="2" name="Title 1"/>
          <p:cNvSpPr>
            <a:spLocks noGrp="1"/>
          </p:cNvSpPr>
          <p:nvPr>
            <p:ph type="title"/>
          </p:nvPr>
        </p:nvSpPr>
        <p:spPr>
          <a:xfrm>
            <a:off x="429846" y="378775"/>
            <a:ext cx="8085504" cy="627428"/>
          </a:xfrm>
        </p:spPr>
        <p:txBody>
          <a:bodyPr anchor="b" anchorCtr="0"/>
          <a:lstStyle/>
          <a:p>
            <a:r>
              <a:rPr lang="en-US" smtClean="0"/>
              <a:t>Click to edit Master title style</a:t>
            </a:r>
            <a:endParaRPr lang="en-US" dirty="0"/>
          </a:p>
        </p:txBody>
      </p:sp>
      <p:sp>
        <p:nvSpPr>
          <p:cNvPr id="3" name="Content Placeholder 2"/>
          <p:cNvSpPr>
            <a:spLocks noGrp="1"/>
          </p:cNvSpPr>
          <p:nvPr>
            <p:ph sz="half" idx="1"/>
          </p:nvPr>
        </p:nvSpPr>
        <p:spPr>
          <a:xfrm>
            <a:off x="422033" y="1494261"/>
            <a:ext cx="3886200" cy="4351338"/>
          </a:xfrm>
          <a:ln>
            <a:noFill/>
          </a:ln>
        </p:spPr>
        <p:txBody>
          <a:bodyPr/>
          <a:lstStyle>
            <a:lvl1pPr>
              <a:defRPr>
                <a:solidFill>
                  <a:schemeClr val="tx1"/>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13520" y="1494261"/>
            <a:ext cx="3886200" cy="4351338"/>
          </a:xfrm>
          <a:ln>
            <a:noFill/>
          </a:ln>
        </p:spPr>
        <p:txBody>
          <a:bodyPr/>
          <a:lstStyle>
            <a:lvl1pPr>
              <a:defRPr>
                <a:solidFill>
                  <a:schemeClr val="tx1"/>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9" name="Date Placeholder 3"/>
          <p:cNvSpPr>
            <a:spLocks noGrp="1"/>
          </p:cNvSpPr>
          <p:nvPr>
            <p:ph type="dt" sz="half" idx="10"/>
          </p:nvPr>
        </p:nvSpPr>
        <p:spPr>
          <a:xfrm>
            <a:off x="1258766" y="6445501"/>
            <a:ext cx="1132742" cy="365125"/>
          </a:xfrm>
        </p:spPr>
        <p:txBody>
          <a:bodyPr/>
          <a:lstStyle>
            <a:lvl1pPr>
              <a:defRPr sz="900">
                <a:solidFill>
                  <a:schemeClr val="bg1"/>
                </a:solidFill>
              </a:defRPr>
            </a:lvl1pPr>
          </a:lstStyle>
          <a:p>
            <a:fld id="{B36A0C5F-ED6A-407A-9418-1C98F951F5F3}" type="datetime1">
              <a:rPr lang="en-US" smtClean="0"/>
              <a:pPr/>
              <a:t>9/18/18</a:t>
            </a:fld>
            <a:endParaRPr lang="en-US" dirty="0"/>
          </a:p>
        </p:txBody>
      </p:sp>
      <p:sp>
        <p:nvSpPr>
          <p:cNvPr id="10" name="Slide Number Placeholder 5"/>
          <p:cNvSpPr>
            <a:spLocks noGrp="1"/>
          </p:cNvSpPr>
          <p:nvPr>
            <p:ph type="sldNum" sz="quarter" idx="12"/>
          </p:nvPr>
        </p:nvSpPr>
        <p:spPr>
          <a:xfrm>
            <a:off x="429846" y="6443805"/>
            <a:ext cx="646723" cy="365125"/>
          </a:xfrm>
        </p:spPr>
        <p:txBody>
          <a:bodyPr/>
          <a:lstStyle>
            <a:lvl1pPr algn="l">
              <a:defRPr sz="900">
                <a:solidFill>
                  <a:schemeClr val="bg1"/>
                </a:solidFill>
              </a:defRPr>
            </a:lvl1pPr>
          </a:lstStyle>
          <a:p>
            <a:fld id="{1F3A1D8A-5860-4318-A13C-71692FF51BC3}" type="slidenum">
              <a:rPr lang="en-US" smtClean="0"/>
              <a:pPr/>
              <a:t>‹#›</a:t>
            </a:fld>
            <a:endParaRPr lang="en-US" dirty="0"/>
          </a:p>
        </p:txBody>
      </p:sp>
      <p:sp>
        <p:nvSpPr>
          <p:cNvPr id="11" name="Rectangle 10"/>
          <p:cNvSpPr/>
          <p:nvPr/>
        </p:nvSpPr>
        <p:spPr>
          <a:xfrm>
            <a:off x="0" y="0"/>
            <a:ext cx="9144000" cy="323967"/>
          </a:xfrm>
          <a:prstGeom prst="rect">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668522"/>
      </p:ext>
    </p:extLst>
  </p:cSld>
  <p:clrMapOvr>
    <a:masterClrMapping/>
  </p:clrMapOvr>
  <p:extLst mod="1">
    <p:ext uri="{DCECCB84-F9BA-43D5-87BE-67443E8EF086}">
      <p15:sldGuideLst xmlns:p15="http://schemas.microsoft.com/office/powerpoint/2012/main">
        <p15:guide id="1" orient="horz" pos="112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three content columns">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71616"/>
            <a:ext cx="9144000" cy="786384"/>
          </a:xfrm>
          <a:prstGeom prst="rect">
            <a:avLst/>
          </a:prstGeom>
        </p:spPr>
      </p:pic>
      <p:sp>
        <p:nvSpPr>
          <p:cNvPr id="2" name="Title 1"/>
          <p:cNvSpPr>
            <a:spLocks noGrp="1"/>
          </p:cNvSpPr>
          <p:nvPr>
            <p:ph type="title"/>
          </p:nvPr>
        </p:nvSpPr>
        <p:spPr>
          <a:xfrm>
            <a:off x="429846" y="378775"/>
            <a:ext cx="8085504" cy="627428"/>
          </a:xfrm>
        </p:spPr>
        <p:txBody>
          <a:bodyPr anchor="b" anchorCtr="0"/>
          <a:lstStyle/>
          <a:p>
            <a:r>
              <a:rPr lang="en-US" smtClean="0"/>
              <a:t>Click to edit Master title style</a:t>
            </a:r>
            <a:endParaRPr lang="en-US" dirty="0"/>
          </a:p>
        </p:txBody>
      </p:sp>
      <p:sp>
        <p:nvSpPr>
          <p:cNvPr id="3" name="Content Placeholder 2"/>
          <p:cNvSpPr>
            <a:spLocks noGrp="1"/>
          </p:cNvSpPr>
          <p:nvPr>
            <p:ph sz="half" idx="1"/>
          </p:nvPr>
        </p:nvSpPr>
        <p:spPr>
          <a:xfrm>
            <a:off x="431805" y="1548049"/>
            <a:ext cx="2563368" cy="4319351"/>
          </a:xfrm>
          <a:ln>
            <a:noFill/>
          </a:ln>
        </p:spPr>
        <p:txBody>
          <a:bodyPr>
            <a:normAutofit/>
          </a:bodyPr>
          <a:lstStyle>
            <a:lvl1pPr>
              <a:defRPr sz="1800">
                <a:solidFill>
                  <a:schemeClr val="tx1"/>
                </a:solidFill>
              </a:defRPr>
            </a:lvl1pPr>
            <a:lvl2pPr>
              <a:defRPr sz="1600">
                <a:solidFill>
                  <a:schemeClr val="tx1"/>
                </a:solidFill>
              </a:defRPr>
            </a:lvl2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951982" y="1548049"/>
            <a:ext cx="2547737" cy="4319351"/>
          </a:xfrm>
          <a:ln>
            <a:noFill/>
          </a:ln>
        </p:spPr>
        <p:txBody>
          <a:bodyPr>
            <a:normAutofit/>
          </a:bodyPr>
          <a:lstStyle>
            <a:lvl1pPr>
              <a:defRPr sz="1800">
                <a:solidFill>
                  <a:schemeClr val="tx1"/>
                </a:solidFill>
              </a:defRPr>
            </a:lvl1pPr>
            <a:lvl2pPr>
              <a:defRPr sz="1600">
                <a:solidFill>
                  <a:schemeClr val="tx1"/>
                </a:solidFill>
              </a:defRPr>
            </a:lvl2pPr>
          </a:lstStyle>
          <a:p>
            <a:pPr lvl="0"/>
            <a:r>
              <a:rPr lang="en-US" smtClean="0"/>
              <a:t>Click to edit Master text styles</a:t>
            </a:r>
          </a:p>
          <a:p>
            <a:pPr lvl="1"/>
            <a:r>
              <a:rPr lang="en-US" smtClean="0"/>
              <a:t>Second level</a:t>
            </a:r>
          </a:p>
        </p:txBody>
      </p:sp>
      <p:sp>
        <p:nvSpPr>
          <p:cNvPr id="9" name="Date Placeholder 3"/>
          <p:cNvSpPr>
            <a:spLocks noGrp="1"/>
          </p:cNvSpPr>
          <p:nvPr>
            <p:ph type="dt" sz="half" idx="10"/>
          </p:nvPr>
        </p:nvSpPr>
        <p:spPr>
          <a:xfrm>
            <a:off x="1258766" y="6445501"/>
            <a:ext cx="1132742" cy="365125"/>
          </a:xfrm>
        </p:spPr>
        <p:txBody>
          <a:bodyPr/>
          <a:lstStyle>
            <a:lvl1pPr>
              <a:defRPr sz="900">
                <a:solidFill>
                  <a:schemeClr val="bg1"/>
                </a:solidFill>
              </a:defRPr>
            </a:lvl1pPr>
          </a:lstStyle>
          <a:p>
            <a:fld id="{D7D1678B-A6D0-4F3B-97B4-B00DEFD6AD74}" type="datetime1">
              <a:rPr lang="en-US" smtClean="0"/>
              <a:pPr/>
              <a:t>9/18/18</a:t>
            </a:fld>
            <a:endParaRPr lang="en-US" dirty="0"/>
          </a:p>
        </p:txBody>
      </p:sp>
      <p:sp>
        <p:nvSpPr>
          <p:cNvPr id="10" name="Slide Number Placeholder 5"/>
          <p:cNvSpPr>
            <a:spLocks noGrp="1"/>
          </p:cNvSpPr>
          <p:nvPr>
            <p:ph type="sldNum" sz="quarter" idx="12"/>
          </p:nvPr>
        </p:nvSpPr>
        <p:spPr>
          <a:xfrm>
            <a:off x="429846" y="6443805"/>
            <a:ext cx="646723" cy="365125"/>
          </a:xfrm>
        </p:spPr>
        <p:txBody>
          <a:bodyPr/>
          <a:lstStyle>
            <a:lvl1pPr algn="l">
              <a:defRPr sz="900">
                <a:solidFill>
                  <a:schemeClr val="bg1"/>
                </a:solidFill>
              </a:defRPr>
            </a:lvl1pPr>
          </a:lstStyle>
          <a:p>
            <a:fld id="{1F3A1D8A-5860-4318-A13C-71692FF51BC3}" type="slidenum">
              <a:rPr lang="en-US" smtClean="0"/>
              <a:pPr/>
              <a:t>‹#›</a:t>
            </a:fld>
            <a:endParaRPr lang="en-US" dirty="0"/>
          </a:p>
        </p:txBody>
      </p:sp>
      <p:sp>
        <p:nvSpPr>
          <p:cNvPr id="11" name="Rectangle 10"/>
          <p:cNvSpPr/>
          <p:nvPr/>
        </p:nvSpPr>
        <p:spPr>
          <a:xfrm>
            <a:off x="0" y="0"/>
            <a:ext cx="9144000" cy="323967"/>
          </a:xfrm>
          <a:prstGeom prst="rect">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3"/>
          </p:nvPr>
        </p:nvSpPr>
        <p:spPr>
          <a:xfrm>
            <a:off x="3191893" y="1547627"/>
            <a:ext cx="2563368" cy="4319774"/>
          </a:xfrm>
          <a:ln>
            <a:noFill/>
          </a:ln>
        </p:spPr>
        <p:txBody>
          <a:bodyPr>
            <a:normAutofit/>
          </a:bodyPr>
          <a:lstStyle>
            <a:lvl1pPr>
              <a:defRPr sz="1800">
                <a:solidFill>
                  <a:schemeClr val="tx1"/>
                </a:solidFill>
              </a:defRPr>
            </a:lvl1pPr>
            <a:lvl2pPr>
              <a:defRPr sz="1600">
                <a:solidFill>
                  <a:schemeClr val="tx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99346824"/>
      </p:ext>
    </p:extLst>
  </p:cSld>
  <p:clrMapOvr>
    <a:masterClrMapping/>
  </p:clrMapOvr>
  <p:extLst mod="1">
    <p:ext uri="{DCECCB84-F9BA-43D5-87BE-67443E8EF086}">
      <p15:sldGuideLst xmlns:p15="http://schemas.microsoft.com/office/powerpoint/2012/main">
        <p15:guide id="1" orient="horz" pos="112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71616"/>
            <a:ext cx="9144000" cy="786384"/>
          </a:xfrm>
          <a:prstGeom prst="rect">
            <a:avLst/>
          </a:prstGeom>
        </p:spPr>
      </p:pic>
      <p:sp>
        <p:nvSpPr>
          <p:cNvPr id="6" name="Date Placeholder 3"/>
          <p:cNvSpPr txBox="1">
            <a:spLocks/>
          </p:cNvSpPr>
          <p:nvPr/>
        </p:nvSpPr>
        <p:spPr>
          <a:xfrm>
            <a:off x="1258766" y="6445501"/>
            <a:ext cx="113274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CD68BE4-3578-48E6-99AA-A258A7070CD7}" type="datetime1">
              <a:rPr lang="en-US" smtClean="0"/>
              <a:pPr/>
              <a:t>9/18/18</a:t>
            </a:fld>
            <a:endParaRPr lang="en-US" dirty="0"/>
          </a:p>
        </p:txBody>
      </p:sp>
      <p:sp>
        <p:nvSpPr>
          <p:cNvPr id="7" name="Slide Number Placeholder 5"/>
          <p:cNvSpPr txBox="1">
            <a:spLocks/>
          </p:cNvSpPr>
          <p:nvPr/>
        </p:nvSpPr>
        <p:spPr>
          <a:xfrm>
            <a:off x="429846" y="6443805"/>
            <a:ext cx="64672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3A1D8A-5860-4318-A13C-71692FF51BC3}" type="slidenum">
              <a:rPr lang="en-US" smtClean="0"/>
              <a:pPr/>
              <a:t>‹#›</a:t>
            </a:fld>
            <a:endParaRPr lang="en-US" dirty="0"/>
          </a:p>
        </p:txBody>
      </p:sp>
      <p:sp>
        <p:nvSpPr>
          <p:cNvPr id="8" name="Rectangle 7"/>
          <p:cNvSpPr/>
          <p:nvPr/>
        </p:nvSpPr>
        <p:spPr>
          <a:xfrm>
            <a:off x="0" y="0"/>
            <a:ext cx="9144000" cy="323967"/>
          </a:xfrm>
          <a:prstGeom prst="rect">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2888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71616"/>
            <a:ext cx="9144000" cy="786384"/>
          </a:xfrm>
          <a:prstGeom prst="rect">
            <a:avLst/>
          </a:prstGeom>
        </p:spPr>
      </p:pic>
      <p:sp>
        <p:nvSpPr>
          <p:cNvPr id="2" name="Title 1"/>
          <p:cNvSpPr>
            <a:spLocks noGrp="1"/>
          </p:cNvSpPr>
          <p:nvPr>
            <p:ph type="title" hasCustomPrompt="1"/>
          </p:nvPr>
        </p:nvSpPr>
        <p:spPr>
          <a:xfrm>
            <a:off x="535097" y="1947328"/>
            <a:ext cx="8074581" cy="3559907"/>
          </a:xfrm>
          <a:ln>
            <a:noFill/>
          </a:ln>
        </p:spPr>
        <p:txBody>
          <a:bodyPr anchor="t" anchorCtr="0">
            <a:normAutofit/>
          </a:bodyPr>
          <a:lstStyle>
            <a:lvl1pPr algn="ctr">
              <a:defRPr sz="3600" b="0" i="1"/>
            </a:lvl1pPr>
          </a:lstStyle>
          <a:p>
            <a:r>
              <a:rPr lang="en-US" dirty="0"/>
              <a:t>“Click to insert quote”</a:t>
            </a:r>
          </a:p>
        </p:txBody>
      </p:sp>
      <p:sp>
        <p:nvSpPr>
          <p:cNvPr id="11" name="Date Placeholder 3"/>
          <p:cNvSpPr txBox="1">
            <a:spLocks/>
          </p:cNvSpPr>
          <p:nvPr/>
        </p:nvSpPr>
        <p:spPr>
          <a:xfrm>
            <a:off x="1258766" y="6445501"/>
            <a:ext cx="113274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CD68BE4-3578-48E6-99AA-A258A7070CD7}" type="datetime1">
              <a:rPr lang="en-US" smtClean="0"/>
              <a:pPr/>
              <a:t>9/18/18</a:t>
            </a:fld>
            <a:endParaRPr lang="en-US" dirty="0"/>
          </a:p>
        </p:txBody>
      </p:sp>
      <p:sp>
        <p:nvSpPr>
          <p:cNvPr id="12" name="Slide Number Placeholder 5"/>
          <p:cNvSpPr txBox="1">
            <a:spLocks/>
          </p:cNvSpPr>
          <p:nvPr/>
        </p:nvSpPr>
        <p:spPr>
          <a:xfrm>
            <a:off x="429846" y="6443805"/>
            <a:ext cx="64672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3A1D8A-5860-4318-A13C-71692FF51BC3}" type="slidenum">
              <a:rPr lang="en-US" smtClean="0"/>
              <a:pPr/>
              <a:t>‹#›</a:t>
            </a:fld>
            <a:endParaRPr lang="en-US"/>
          </a:p>
        </p:txBody>
      </p:sp>
      <p:sp>
        <p:nvSpPr>
          <p:cNvPr id="13" name="Rectangle 12"/>
          <p:cNvSpPr/>
          <p:nvPr/>
        </p:nvSpPr>
        <p:spPr>
          <a:xfrm>
            <a:off x="0" y="0"/>
            <a:ext cx="9144000" cy="323967"/>
          </a:xfrm>
          <a:prstGeom prst="rect">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0825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 Closing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71616"/>
            <a:ext cx="9144000" cy="786384"/>
          </a:xfrm>
          <a:prstGeom prst="rect">
            <a:avLst/>
          </a:prstGeom>
        </p:spPr>
      </p:pic>
      <p:sp>
        <p:nvSpPr>
          <p:cNvPr id="2" name="Title 1"/>
          <p:cNvSpPr>
            <a:spLocks noGrp="1"/>
          </p:cNvSpPr>
          <p:nvPr>
            <p:ph type="title" hasCustomPrompt="1"/>
          </p:nvPr>
        </p:nvSpPr>
        <p:spPr>
          <a:xfrm>
            <a:off x="535097" y="1947328"/>
            <a:ext cx="8074581" cy="3559907"/>
          </a:xfrm>
          <a:ln>
            <a:noFill/>
          </a:ln>
        </p:spPr>
        <p:txBody>
          <a:bodyPr anchor="t" anchorCtr="0">
            <a:normAutofit/>
          </a:bodyPr>
          <a:lstStyle>
            <a:lvl1pPr algn="ctr">
              <a:defRPr sz="3600" b="0" i="1"/>
            </a:lvl1pPr>
          </a:lstStyle>
          <a:p>
            <a:r>
              <a:rPr lang="en-US" dirty="0"/>
              <a:t>Click to insert closing</a:t>
            </a:r>
          </a:p>
        </p:txBody>
      </p:sp>
      <p:sp>
        <p:nvSpPr>
          <p:cNvPr id="13" name="Rectangle 12"/>
          <p:cNvSpPr/>
          <p:nvPr/>
        </p:nvSpPr>
        <p:spPr>
          <a:xfrm>
            <a:off x="0" y="0"/>
            <a:ext cx="9144000" cy="323967"/>
          </a:xfrm>
          <a:prstGeom prst="rect">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70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 Closing slide with contacts">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 Placeholder 7"/>
          <p:cNvSpPr>
            <a:spLocks noGrp="1"/>
          </p:cNvSpPr>
          <p:nvPr>
            <p:ph type="body" sz="quarter" idx="10"/>
          </p:nvPr>
        </p:nvSpPr>
        <p:spPr>
          <a:xfrm>
            <a:off x="1307221" y="1986651"/>
            <a:ext cx="7734300" cy="882673"/>
          </a:xfrm>
        </p:spPr>
        <p:txBody>
          <a:bodyPr>
            <a:normAutofit/>
          </a:bodyPr>
          <a:lstStyle>
            <a:lvl1pPr marL="0" indent="0" algn="l">
              <a:buNone/>
              <a:defRPr sz="20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508186008"/>
      </p:ext>
    </p:extLst>
  </p:cSld>
  <p:clrMapOvr>
    <a:masterClrMapping/>
  </p:clrMapOvr>
  <p:extLst mod="1">
    <p:ext uri="{DCECCB84-F9BA-43D5-87BE-67443E8EF086}">
      <p15:sldGuideLst xmlns:p15="http://schemas.microsoft.com/office/powerpoint/2012/main">
        <p15:guide id="1" pos="2880" userDrawn="1">
          <p15:clr>
            <a:srgbClr val="FBAE40"/>
          </p15:clr>
        </p15:guide>
        <p15:guide id="2" pos="888" userDrawn="1">
          <p15:clr>
            <a:srgbClr val="FBAE40"/>
          </p15:clr>
        </p15:guide>
        <p15:guide id="3" pos="2980" userDrawn="1">
          <p15:clr>
            <a:srgbClr val="FBAE40"/>
          </p15:clr>
        </p15:guide>
        <p15:guide id="4" orient="horz" pos="1416" userDrawn="1">
          <p15:clr>
            <a:srgbClr val="FBAE40"/>
          </p15:clr>
        </p15:guide>
        <p15:guide id="5" orient="horz" pos="16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 slide #3">
    <p:spTree>
      <p:nvGrpSpPr>
        <p:cNvPr id="1" name=""/>
        <p:cNvGrpSpPr/>
        <p:nvPr/>
      </p:nvGrpSpPr>
      <p:grpSpPr>
        <a:xfrm>
          <a:off x="0" y="0"/>
          <a:ext cx="0" cy="0"/>
          <a:chOff x="0" y="0"/>
          <a:chExt cx="0" cy="0"/>
        </a:xfrm>
      </p:grpSpPr>
      <p:pic>
        <p:nvPicPr>
          <p:cNvPr id="6" name="Picture 5" descr="RAR_horizon_10x7.5_Close_LrgLogo_Offices.jp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24706139"/>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057400"/>
            <a:ext cx="3667125"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43525" y="2057400"/>
            <a:ext cx="3667125"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slideLayout" Target="../slideLayouts/slideLayout28.xml"/><Relationship Id="rId16" Type="http://schemas.openxmlformats.org/officeDocument/2006/relationships/slideLayout" Target="../slideLayouts/slideLayout29.xml"/><Relationship Id="rId17" Type="http://schemas.openxmlformats.org/officeDocument/2006/relationships/slideLayout" Target="../slideLayouts/slideLayout30.xml"/><Relationship Id="rId18" Type="http://schemas.openxmlformats.org/officeDocument/2006/relationships/slideLayout" Target="../slideLayouts/slideLayout31.xml"/><Relationship Id="rId19"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524000" y="2057400"/>
            <a:ext cx="748665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1524000" y="609600"/>
            <a:ext cx="7467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324" name="Rectangle 4"/>
          <p:cNvSpPr>
            <a:spLocks noChangeArrowheads="1"/>
          </p:cNvSpPr>
          <p:nvPr/>
        </p:nvSpPr>
        <p:spPr bwMode="auto">
          <a:xfrm>
            <a:off x="0" y="0"/>
            <a:ext cx="1066800" cy="6858000"/>
          </a:xfrm>
          <a:prstGeom prst="rect">
            <a:avLst/>
          </a:prstGeom>
          <a:solidFill>
            <a:schemeClr val="tx2"/>
          </a:solidFill>
          <a:ln w="9525">
            <a:solidFill>
              <a:schemeClr val="tx2"/>
            </a:solidFill>
            <a:miter lim="800000"/>
            <a:headEnd/>
            <a:tailEnd/>
          </a:ln>
          <a:effectLst/>
        </p:spPr>
        <p:txBody>
          <a:bodyPr wrap="none" anchor="ctr"/>
          <a:lstStyle/>
          <a:p>
            <a:pPr algn="ctr">
              <a:defRPr/>
            </a:pPr>
            <a:endParaRPr lang="en-US"/>
          </a:p>
        </p:txBody>
      </p:sp>
      <p:sp>
        <p:nvSpPr>
          <p:cNvPr id="440325" name="Rectangle 5"/>
          <p:cNvSpPr>
            <a:spLocks noChangeArrowheads="1"/>
          </p:cNvSpPr>
          <p:nvPr/>
        </p:nvSpPr>
        <p:spPr bwMode="auto">
          <a:xfrm>
            <a:off x="0" y="228600"/>
            <a:ext cx="304800" cy="304800"/>
          </a:xfrm>
          <a:prstGeom prst="rect">
            <a:avLst/>
          </a:prstGeom>
          <a:solidFill>
            <a:srgbClr val="FF9900"/>
          </a:solidFill>
          <a:ln w="3175">
            <a:noFill/>
            <a:miter lim="800000"/>
            <a:headEnd/>
            <a:tailEnd/>
          </a:ln>
          <a:effectLst/>
        </p:spPr>
        <p:txBody>
          <a:bodyPr wrap="none" anchor="ctr"/>
          <a:lstStyle/>
          <a:p>
            <a:pPr>
              <a:defRPr/>
            </a:pPr>
            <a:endParaRPr lang="en-US"/>
          </a:p>
        </p:txBody>
      </p:sp>
      <p:sp>
        <p:nvSpPr>
          <p:cNvPr id="440326" name="Rectangle 6"/>
          <p:cNvSpPr>
            <a:spLocks noChangeArrowheads="1"/>
          </p:cNvSpPr>
          <p:nvPr/>
        </p:nvSpPr>
        <p:spPr bwMode="auto">
          <a:xfrm>
            <a:off x="398463" y="228600"/>
            <a:ext cx="304800" cy="304800"/>
          </a:xfrm>
          <a:prstGeom prst="rect">
            <a:avLst/>
          </a:prstGeom>
          <a:solidFill>
            <a:srgbClr val="CCCC00"/>
          </a:solidFill>
          <a:ln w="3175">
            <a:noFill/>
            <a:miter lim="800000"/>
            <a:headEnd/>
            <a:tailEnd/>
          </a:ln>
          <a:effectLst/>
        </p:spPr>
        <p:txBody>
          <a:bodyPr wrap="none" anchor="ctr"/>
          <a:lstStyle/>
          <a:p>
            <a:pPr>
              <a:defRPr/>
            </a:pPr>
            <a:endParaRPr lang="en-US"/>
          </a:p>
        </p:txBody>
      </p:sp>
      <p:sp>
        <p:nvSpPr>
          <p:cNvPr id="440327" name="Rectangle 7"/>
          <p:cNvSpPr>
            <a:spLocks noChangeArrowheads="1"/>
          </p:cNvSpPr>
          <p:nvPr/>
        </p:nvSpPr>
        <p:spPr bwMode="auto">
          <a:xfrm>
            <a:off x="0" y="228600"/>
            <a:ext cx="304800" cy="304800"/>
          </a:xfrm>
          <a:prstGeom prst="rect">
            <a:avLst/>
          </a:prstGeom>
          <a:solidFill>
            <a:schemeClr val="tx2"/>
          </a:solidFill>
          <a:ln w="3175">
            <a:noFill/>
            <a:miter lim="800000"/>
            <a:headEnd/>
            <a:tailEnd/>
          </a:ln>
          <a:effectLst/>
        </p:spPr>
        <p:txBody>
          <a:bodyPr wrap="none" anchor="ctr"/>
          <a:lstStyle/>
          <a:p>
            <a:pPr>
              <a:defRPr/>
            </a:pPr>
            <a:endParaRPr lang="en-US"/>
          </a:p>
        </p:txBody>
      </p:sp>
      <p:sp>
        <p:nvSpPr>
          <p:cNvPr id="440328" name="Rectangle 8"/>
          <p:cNvSpPr>
            <a:spLocks noChangeArrowheads="1"/>
          </p:cNvSpPr>
          <p:nvPr/>
        </p:nvSpPr>
        <p:spPr bwMode="auto">
          <a:xfrm>
            <a:off x="398463" y="228600"/>
            <a:ext cx="304800" cy="304800"/>
          </a:xfrm>
          <a:prstGeom prst="rect">
            <a:avLst/>
          </a:prstGeom>
          <a:solidFill>
            <a:schemeClr val="tx2"/>
          </a:solidFill>
          <a:ln w="3175">
            <a:noFill/>
            <a:miter lim="800000"/>
            <a:headEnd/>
            <a:tailEnd/>
          </a:ln>
          <a:effectLst/>
        </p:spPr>
        <p:txBody>
          <a:bodyPr wrap="none" anchor="ctr"/>
          <a:lstStyle/>
          <a:p>
            <a:pPr>
              <a:defRPr/>
            </a:pPr>
            <a:endParaRPr lang="en-US"/>
          </a:p>
        </p:txBody>
      </p:sp>
      <p:pic>
        <p:nvPicPr>
          <p:cNvPr id="1033" name="Picture 9" descr="RR Logo Red"/>
          <p:cNvPicPr>
            <a:picLocks noChangeAspect="1" noChangeArrowheads="1"/>
          </p:cNvPicPr>
          <p:nvPr/>
        </p:nvPicPr>
        <p:blipFill>
          <a:blip r:embed="rId15" cstate="print"/>
          <a:srcRect/>
          <a:stretch>
            <a:fillRect/>
          </a:stretch>
        </p:blipFill>
        <p:spPr bwMode="auto">
          <a:xfrm>
            <a:off x="7543800" y="5572125"/>
            <a:ext cx="1447800" cy="1057275"/>
          </a:xfrm>
          <a:prstGeom prst="rect">
            <a:avLst/>
          </a:prstGeom>
          <a:noFill/>
          <a:ln w="9525">
            <a:noFill/>
            <a:miter lim="800000"/>
            <a:headEnd/>
            <a:tailEnd/>
          </a:ln>
        </p:spPr>
      </p:pic>
      <p:pic>
        <p:nvPicPr>
          <p:cNvPr id="1034" name="Picture 10" descr="girl with bag 2"/>
          <p:cNvPicPr>
            <a:picLocks noChangeAspect="1" noChangeArrowheads="1"/>
          </p:cNvPicPr>
          <p:nvPr/>
        </p:nvPicPr>
        <p:blipFill>
          <a:blip r:embed="rId16" cstate="print"/>
          <a:srcRect/>
          <a:stretch>
            <a:fillRect/>
          </a:stretch>
        </p:blipFill>
        <p:spPr bwMode="auto">
          <a:xfrm>
            <a:off x="0" y="0"/>
            <a:ext cx="1047750" cy="175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21" r:id="rId13"/>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200" b="1">
          <a:solidFill>
            <a:srgbClr val="003399"/>
          </a:solidFill>
          <a:latin typeface="+mj-lt"/>
          <a:ea typeface="+mj-ea"/>
          <a:cs typeface="+mj-cs"/>
        </a:defRPr>
      </a:lvl1pPr>
      <a:lvl2pPr algn="l" rtl="0" eaLnBrk="0" fontAlgn="base" hangingPunct="0">
        <a:lnSpc>
          <a:spcPct val="85000"/>
        </a:lnSpc>
        <a:spcBef>
          <a:spcPct val="0"/>
        </a:spcBef>
        <a:spcAft>
          <a:spcPct val="0"/>
        </a:spcAft>
        <a:defRPr sz="3200" b="1">
          <a:solidFill>
            <a:srgbClr val="003399"/>
          </a:solidFill>
          <a:latin typeface="Frutiger 45 Light" pitchFamily="34" charset="0"/>
        </a:defRPr>
      </a:lvl2pPr>
      <a:lvl3pPr algn="l" rtl="0" eaLnBrk="0" fontAlgn="base" hangingPunct="0">
        <a:lnSpc>
          <a:spcPct val="85000"/>
        </a:lnSpc>
        <a:spcBef>
          <a:spcPct val="0"/>
        </a:spcBef>
        <a:spcAft>
          <a:spcPct val="0"/>
        </a:spcAft>
        <a:defRPr sz="3200" b="1">
          <a:solidFill>
            <a:srgbClr val="003399"/>
          </a:solidFill>
          <a:latin typeface="Frutiger 45 Light" pitchFamily="34" charset="0"/>
        </a:defRPr>
      </a:lvl3pPr>
      <a:lvl4pPr algn="l" rtl="0" eaLnBrk="0" fontAlgn="base" hangingPunct="0">
        <a:lnSpc>
          <a:spcPct val="85000"/>
        </a:lnSpc>
        <a:spcBef>
          <a:spcPct val="0"/>
        </a:spcBef>
        <a:spcAft>
          <a:spcPct val="0"/>
        </a:spcAft>
        <a:defRPr sz="3200" b="1">
          <a:solidFill>
            <a:srgbClr val="003399"/>
          </a:solidFill>
          <a:latin typeface="Frutiger 45 Light" pitchFamily="34" charset="0"/>
        </a:defRPr>
      </a:lvl4pPr>
      <a:lvl5pPr algn="l" rtl="0" eaLnBrk="0" fontAlgn="base" hangingPunct="0">
        <a:lnSpc>
          <a:spcPct val="85000"/>
        </a:lnSpc>
        <a:spcBef>
          <a:spcPct val="0"/>
        </a:spcBef>
        <a:spcAft>
          <a:spcPct val="0"/>
        </a:spcAft>
        <a:defRPr sz="3200" b="1">
          <a:solidFill>
            <a:srgbClr val="003399"/>
          </a:solidFill>
          <a:latin typeface="Frutiger 45 Light" pitchFamily="34" charset="0"/>
        </a:defRPr>
      </a:lvl5pPr>
      <a:lvl6pPr marL="457200" algn="l" rtl="0" fontAlgn="base">
        <a:lnSpc>
          <a:spcPct val="85000"/>
        </a:lnSpc>
        <a:spcBef>
          <a:spcPct val="0"/>
        </a:spcBef>
        <a:spcAft>
          <a:spcPct val="0"/>
        </a:spcAft>
        <a:defRPr sz="3200" b="1">
          <a:solidFill>
            <a:srgbClr val="003399"/>
          </a:solidFill>
          <a:latin typeface="Frutiger 45 Light" pitchFamily="34" charset="0"/>
        </a:defRPr>
      </a:lvl6pPr>
      <a:lvl7pPr marL="914400" algn="l" rtl="0" fontAlgn="base">
        <a:lnSpc>
          <a:spcPct val="85000"/>
        </a:lnSpc>
        <a:spcBef>
          <a:spcPct val="0"/>
        </a:spcBef>
        <a:spcAft>
          <a:spcPct val="0"/>
        </a:spcAft>
        <a:defRPr sz="3200" b="1">
          <a:solidFill>
            <a:srgbClr val="003399"/>
          </a:solidFill>
          <a:latin typeface="Frutiger 45 Light" pitchFamily="34" charset="0"/>
        </a:defRPr>
      </a:lvl7pPr>
      <a:lvl8pPr marL="1371600" algn="l" rtl="0" fontAlgn="base">
        <a:lnSpc>
          <a:spcPct val="85000"/>
        </a:lnSpc>
        <a:spcBef>
          <a:spcPct val="0"/>
        </a:spcBef>
        <a:spcAft>
          <a:spcPct val="0"/>
        </a:spcAft>
        <a:defRPr sz="3200" b="1">
          <a:solidFill>
            <a:srgbClr val="003399"/>
          </a:solidFill>
          <a:latin typeface="Frutiger 45 Light" pitchFamily="34" charset="0"/>
        </a:defRPr>
      </a:lvl8pPr>
      <a:lvl9pPr marL="1828800" algn="l" rtl="0" fontAlgn="base">
        <a:lnSpc>
          <a:spcPct val="85000"/>
        </a:lnSpc>
        <a:spcBef>
          <a:spcPct val="0"/>
        </a:spcBef>
        <a:spcAft>
          <a:spcPct val="0"/>
        </a:spcAft>
        <a:defRPr sz="3200" b="1">
          <a:solidFill>
            <a:srgbClr val="003399"/>
          </a:solidFill>
          <a:latin typeface="Frutiger 45 Light" pitchFamily="34" charset="0"/>
        </a:defRPr>
      </a:lvl9pPr>
    </p:titleStyle>
    <p:bodyStyle>
      <a:lvl1pPr marL="342900" indent="-342900" algn="l" rtl="0" eaLnBrk="0" fontAlgn="base" hangingPunct="0">
        <a:lnSpc>
          <a:spcPct val="90000"/>
        </a:lnSpc>
        <a:spcBef>
          <a:spcPct val="15000"/>
        </a:spcBef>
        <a:spcAft>
          <a:spcPct val="25000"/>
        </a:spcAft>
        <a:buClr>
          <a:srgbClr val="CC0000"/>
        </a:buClr>
        <a:buFont typeface="Wingdings" pitchFamily="2" charset="2"/>
        <a:buChar char="«"/>
        <a:defRPr sz="2400">
          <a:solidFill>
            <a:srgbClr val="000000"/>
          </a:solidFill>
          <a:latin typeface="+mn-lt"/>
          <a:ea typeface="+mn-ea"/>
          <a:cs typeface="+mn-cs"/>
        </a:defRPr>
      </a:lvl1pPr>
      <a:lvl2pPr marL="742950" indent="-285750" algn="l" rtl="0" eaLnBrk="0" fontAlgn="base" hangingPunct="0">
        <a:spcBef>
          <a:spcPct val="20000"/>
        </a:spcBef>
        <a:spcAft>
          <a:spcPct val="0"/>
        </a:spcAft>
        <a:buClr>
          <a:schemeClr val="tx2"/>
        </a:buClr>
        <a:buFont typeface="Papyrus" pitchFamily="66" charset="0"/>
        <a:buChar char="•"/>
        <a:defRPr sz="2000">
          <a:solidFill>
            <a:srgbClr val="000000"/>
          </a:solidFill>
          <a:latin typeface="+mn-lt"/>
        </a:defRPr>
      </a:lvl2pPr>
      <a:lvl3pPr marL="1143000" indent="-228600" algn="l" rtl="0" eaLnBrk="0" fontAlgn="base" hangingPunct="0">
        <a:spcBef>
          <a:spcPct val="20000"/>
        </a:spcBef>
        <a:spcAft>
          <a:spcPct val="0"/>
        </a:spcAft>
        <a:buClr>
          <a:schemeClr val="tx2"/>
        </a:buClr>
        <a:buChar char="•"/>
        <a:defRPr sz="2400">
          <a:solidFill>
            <a:srgbClr val="000000"/>
          </a:solidFill>
          <a:latin typeface="+mn-lt"/>
        </a:defRPr>
      </a:lvl3pPr>
      <a:lvl4pPr marL="1600200" indent="-228600" algn="l" rtl="0" eaLnBrk="0" fontAlgn="base" hangingPunct="0">
        <a:spcBef>
          <a:spcPct val="20000"/>
        </a:spcBef>
        <a:spcAft>
          <a:spcPct val="0"/>
        </a:spcAft>
        <a:buClr>
          <a:srgbClr val="000000"/>
        </a:buClr>
        <a:buFont typeface="Arial" charset="0"/>
        <a:buChar char="–"/>
        <a:defRPr sz="1600">
          <a:solidFill>
            <a:srgbClr val="000000"/>
          </a:solidFill>
          <a:latin typeface="+mn-lt"/>
        </a:defRPr>
      </a:lvl4pPr>
      <a:lvl5pPr marL="2057400" indent="-228600" algn="l" rtl="0" eaLnBrk="0" fontAlgn="base" hangingPunct="0">
        <a:spcBef>
          <a:spcPct val="20000"/>
        </a:spcBef>
        <a:spcAft>
          <a:spcPct val="0"/>
        </a:spcAft>
        <a:buClr>
          <a:srgbClr val="000000"/>
        </a:buClr>
        <a:buFont typeface="Arial" charset="0"/>
        <a:buChar char="»"/>
        <a:defRPr sz="1400">
          <a:solidFill>
            <a:srgbClr val="000000"/>
          </a:solidFill>
          <a:latin typeface="+mn-lt"/>
        </a:defRPr>
      </a:lvl5pPr>
      <a:lvl6pPr marL="2514600" indent="-228600" algn="l" rtl="0" fontAlgn="base">
        <a:spcBef>
          <a:spcPct val="20000"/>
        </a:spcBef>
        <a:spcAft>
          <a:spcPct val="0"/>
        </a:spcAft>
        <a:buClr>
          <a:srgbClr val="000000"/>
        </a:buClr>
        <a:buFont typeface="Arial" charset="0"/>
        <a:buChar char="»"/>
        <a:defRPr sz="1400">
          <a:solidFill>
            <a:srgbClr val="000000"/>
          </a:solidFill>
          <a:latin typeface="+mn-lt"/>
        </a:defRPr>
      </a:lvl6pPr>
      <a:lvl7pPr marL="2971800" indent="-228600" algn="l" rtl="0" fontAlgn="base">
        <a:spcBef>
          <a:spcPct val="20000"/>
        </a:spcBef>
        <a:spcAft>
          <a:spcPct val="0"/>
        </a:spcAft>
        <a:buClr>
          <a:srgbClr val="000000"/>
        </a:buClr>
        <a:buFont typeface="Arial" charset="0"/>
        <a:buChar char="»"/>
        <a:defRPr sz="1400">
          <a:solidFill>
            <a:srgbClr val="000000"/>
          </a:solidFill>
          <a:latin typeface="+mn-lt"/>
        </a:defRPr>
      </a:lvl7pPr>
      <a:lvl8pPr marL="3429000" indent="-228600" algn="l" rtl="0" fontAlgn="base">
        <a:spcBef>
          <a:spcPct val="20000"/>
        </a:spcBef>
        <a:spcAft>
          <a:spcPct val="0"/>
        </a:spcAft>
        <a:buClr>
          <a:srgbClr val="000000"/>
        </a:buClr>
        <a:buFont typeface="Arial" charset="0"/>
        <a:buChar char="»"/>
        <a:defRPr sz="1400">
          <a:solidFill>
            <a:srgbClr val="000000"/>
          </a:solidFill>
          <a:latin typeface="+mn-lt"/>
        </a:defRPr>
      </a:lvl8pPr>
      <a:lvl9pPr marL="3886200" indent="-228600" algn="l" rtl="0" fontAlgn="base">
        <a:spcBef>
          <a:spcPct val="20000"/>
        </a:spcBef>
        <a:spcAft>
          <a:spcPct val="0"/>
        </a:spcAft>
        <a:buClr>
          <a:srgbClr val="000000"/>
        </a:buClr>
        <a:buFont typeface="Arial"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9846" y="365126"/>
            <a:ext cx="8085504" cy="8462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0385" y="1508369"/>
            <a:ext cx="8073390" cy="46685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2011680" y="6419337"/>
            <a:ext cx="1717040" cy="365125"/>
          </a:xfrm>
          <a:prstGeom prst="rect">
            <a:avLst/>
          </a:prstGeom>
        </p:spPr>
        <p:txBody>
          <a:bodyPr vert="horz" lIns="91440" tIns="45720" rIns="91440" bIns="45720" rtlCol="0" anchor="ctr"/>
          <a:lstStyle>
            <a:lvl1pPr algn="l">
              <a:defRPr sz="900">
                <a:solidFill>
                  <a:schemeClr val="bg1"/>
                </a:solidFill>
              </a:defRPr>
            </a:lvl1pPr>
          </a:lstStyle>
          <a:p>
            <a:fld id="{D7D1678B-A6D0-4F3B-97B4-B00DEFD6AD74}" type="datetime1">
              <a:rPr lang="en-US" smtClean="0"/>
              <a:pPr/>
              <a:t>9/18/18</a:t>
            </a:fld>
            <a:endParaRPr lang="en-US" dirty="0"/>
          </a:p>
        </p:txBody>
      </p:sp>
      <p:sp>
        <p:nvSpPr>
          <p:cNvPr id="6" name="Slide Number Placeholder 5"/>
          <p:cNvSpPr>
            <a:spLocks noGrp="1"/>
          </p:cNvSpPr>
          <p:nvPr>
            <p:ph type="sldNum" sz="quarter" idx="4"/>
          </p:nvPr>
        </p:nvSpPr>
        <p:spPr>
          <a:xfrm>
            <a:off x="441960" y="6419338"/>
            <a:ext cx="2057400" cy="365125"/>
          </a:xfrm>
          <a:prstGeom prst="rect">
            <a:avLst/>
          </a:prstGeom>
        </p:spPr>
        <p:txBody>
          <a:bodyPr vert="horz" lIns="91440" tIns="45720" rIns="91440" bIns="45720" rtlCol="0" anchor="ctr"/>
          <a:lstStyle>
            <a:lvl1pPr algn="l">
              <a:defRPr sz="900">
                <a:solidFill>
                  <a:schemeClr val="bg1"/>
                </a:solidFill>
              </a:defRPr>
            </a:lvl1pPr>
          </a:lstStyle>
          <a:p>
            <a:fld id="{1F3A1D8A-5860-4318-A13C-71692FF51BC3}" type="slidenum">
              <a:rPr lang="en-US" smtClean="0"/>
              <a:pPr/>
              <a:t>‹#›</a:t>
            </a:fld>
            <a:endParaRPr lang="en-US"/>
          </a:p>
        </p:txBody>
      </p:sp>
    </p:spTree>
    <p:extLst>
      <p:ext uri="{BB962C8B-B14F-4D97-AF65-F5344CB8AC3E}">
        <p14:creationId xmlns:p14="http://schemas.microsoft.com/office/powerpoint/2010/main" val="428171196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Lst>
  <p:txStyles>
    <p:titleStyle>
      <a:lvl1pPr algn="l" defTabSz="914400" rtl="0" eaLnBrk="1" latinLnBrk="0" hangingPunct="1">
        <a:lnSpc>
          <a:spcPct val="90000"/>
        </a:lnSpc>
        <a:spcBef>
          <a:spcPct val="0"/>
        </a:spcBef>
        <a:buNone/>
        <a:defRPr sz="2400" b="1" kern="1200">
          <a:solidFill>
            <a:srgbClr val="E31B2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52" userDrawn="1">
          <p15:clr>
            <a:srgbClr val="F26B43"/>
          </p15:clr>
        </p15:guide>
        <p15:guide id="2" pos="2880" userDrawn="1">
          <p15:clr>
            <a:srgbClr val="F26B43"/>
          </p15:clr>
        </p15:guide>
        <p15:guide id="3" pos="336" userDrawn="1">
          <p15:clr>
            <a:srgbClr val="F26B43"/>
          </p15:clr>
        </p15:guide>
        <p15:guide id="4"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1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1.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2.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arah Bishop Entry_2_PPT_Cvr.jpg"/>
          <p:cNvPicPr>
            <a:picLocks noGrp="1" noChangeAspect="1"/>
          </p:cNvPicPr>
          <p:nvPr>
            <p:ph type="pic" sz="quarter" idx="10"/>
          </p:nvPr>
        </p:nvPicPr>
        <p:blipFill>
          <a:blip r:embed="rId3"/>
          <a:srcRect t="19319" b="10820"/>
          <a:stretch>
            <a:fillRect/>
          </a:stretch>
        </p:blipFill>
        <p:spPr>
          <a:xfrm>
            <a:off x="0" y="334265"/>
            <a:ext cx="9144000" cy="4791129"/>
          </a:xfrm>
        </p:spPr>
      </p:pic>
      <p:sp>
        <p:nvSpPr>
          <p:cNvPr id="3" name="Title 2"/>
          <p:cNvSpPr>
            <a:spLocks noGrp="1"/>
          </p:cNvSpPr>
          <p:nvPr>
            <p:ph type="ctrTitle"/>
          </p:nvPr>
        </p:nvSpPr>
        <p:spPr/>
        <p:txBody>
          <a:bodyPr/>
          <a:lstStyle/>
          <a:p>
            <a:r>
              <a:rPr lang="en-US" dirty="0" err="1">
                <a:latin typeface="Franklin Gothic Medium" panose="020B0603020102020204" pitchFamily="34" charset="0"/>
              </a:rPr>
              <a:t>Creando</a:t>
            </a:r>
            <a:r>
              <a:rPr lang="en-US" dirty="0">
                <a:latin typeface="Franklin Gothic Medium" panose="020B0603020102020204" pitchFamily="34" charset="0"/>
              </a:rPr>
              <a:t> un Lector</a:t>
            </a:r>
            <a:endParaRPr lang="en-US" dirty="0"/>
          </a:p>
        </p:txBody>
      </p:sp>
      <p:sp>
        <p:nvSpPr>
          <p:cNvPr id="4" name="Subtitle 3"/>
          <p:cNvSpPr>
            <a:spLocks noGrp="1"/>
          </p:cNvSpPr>
          <p:nvPr>
            <p:ph type="subTitle" idx="1"/>
          </p:nvPr>
        </p:nvSpPr>
        <p:spPr/>
        <p:txBody>
          <a:bodyPr/>
          <a:lstStyle/>
          <a:p>
            <a:r>
              <a:rPr lang="en-US" dirty="0">
                <a:latin typeface="Franklin Gothic Medium" panose="020B0603020102020204" pitchFamily="34" charset="0"/>
              </a:rPr>
              <a:t>Raising A Reader</a:t>
            </a:r>
            <a:endParaRPr lang="en-US" dirty="0"/>
          </a:p>
        </p:txBody>
      </p:sp>
    </p:spTree>
    <p:extLst>
      <p:ext uri="{BB962C8B-B14F-4D97-AF65-F5344CB8AC3E}">
        <p14:creationId xmlns:p14="http://schemas.microsoft.com/office/powerpoint/2010/main" val="172248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085504" cy="5334000"/>
          </a:xfrm>
        </p:spPr>
        <p:txBody>
          <a:bodyPr>
            <a:normAutofit fontScale="92500" lnSpcReduction="10000"/>
          </a:bodyPr>
          <a:lstStyle/>
          <a:p>
            <a:pPr>
              <a:spcBef>
                <a:spcPts val="200"/>
              </a:spcBef>
              <a:spcAft>
                <a:spcPts val="200"/>
              </a:spcAft>
            </a:pPr>
            <a:r>
              <a:rPr lang="es-ES" sz="1800" dirty="0">
                <a:latin typeface="+mn-lt"/>
              </a:rPr>
              <a:t>Cada semana su niño/a traerá una bolsa a </a:t>
            </a:r>
            <a:r>
              <a:rPr lang="es-ES" sz="1800" dirty="0" smtClean="0">
                <a:latin typeface="+mn-lt"/>
              </a:rPr>
              <a:t>casa</a:t>
            </a:r>
          </a:p>
          <a:p>
            <a:pPr marL="0" indent="228600">
              <a:spcBef>
                <a:spcPts val="200"/>
              </a:spcBef>
              <a:spcAft>
                <a:spcPts val="200"/>
              </a:spcAft>
              <a:buNone/>
            </a:pPr>
            <a:r>
              <a:rPr lang="en-US" sz="1800" dirty="0">
                <a:solidFill>
                  <a:schemeClr val="accent1"/>
                </a:solidFill>
              </a:rPr>
              <a:t>Every week your child will bring a book bag </a:t>
            </a:r>
            <a:r>
              <a:rPr lang="en-US" sz="1800" dirty="0" smtClean="0">
                <a:solidFill>
                  <a:schemeClr val="accent1"/>
                </a:solidFill>
              </a:rPr>
              <a:t>home</a:t>
            </a:r>
            <a:endParaRPr lang="es-ES" sz="1800" dirty="0" smtClean="0">
              <a:solidFill>
                <a:schemeClr val="accent1"/>
              </a:solidFill>
              <a:latin typeface="+mn-lt"/>
            </a:endParaRPr>
          </a:p>
          <a:p>
            <a:pPr>
              <a:spcBef>
                <a:spcPts val="200"/>
              </a:spcBef>
              <a:spcAft>
                <a:spcPts val="200"/>
              </a:spcAft>
            </a:pPr>
            <a:endParaRPr lang="es-ES" sz="1800" dirty="0">
              <a:latin typeface="+mn-lt"/>
            </a:endParaRPr>
          </a:p>
          <a:p>
            <a:pPr>
              <a:spcBef>
                <a:spcPts val="200"/>
              </a:spcBef>
              <a:spcAft>
                <a:spcPts val="200"/>
              </a:spcAft>
            </a:pPr>
            <a:r>
              <a:rPr lang="es-ES" sz="1800" dirty="0">
                <a:latin typeface="+mn-lt"/>
              </a:rPr>
              <a:t>Cada bolsa roja esta </a:t>
            </a:r>
            <a:r>
              <a:rPr lang="es-ES" sz="1800" dirty="0" smtClean="0">
                <a:latin typeface="+mn-lt"/>
              </a:rPr>
              <a:t>enumerada</a:t>
            </a:r>
          </a:p>
          <a:p>
            <a:pPr marL="0" indent="228600">
              <a:spcBef>
                <a:spcPts val="200"/>
              </a:spcBef>
              <a:spcAft>
                <a:spcPts val="200"/>
              </a:spcAft>
              <a:buNone/>
            </a:pPr>
            <a:r>
              <a:rPr lang="en-US" sz="1800" dirty="0">
                <a:solidFill>
                  <a:schemeClr val="accent1"/>
                </a:solidFill>
              </a:rPr>
              <a:t>Each red bag is numbered</a:t>
            </a:r>
          </a:p>
          <a:p>
            <a:pPr marL="0" indent="0">
              <a:spcBef>
                <a:spcPts val="200"/>
              </a:spcBef>
              <a:spcAft>
                <a:spcPts val="200"/>
              </a:spcAft>
              <a:buNone/>
            </a:pPr>
            <a:endParaRPr lang="es-ES" sz="1800" dirty="0">
              <a:latin typeface="+mn-lt"/>
            </a:endParaRPr>
          </a:p>
          <a:p>
            <a:pPr>
              <a:spcBef>
                <a:spcPts val="200"/>
              </a:spcBef>
              <a:spcAft>
                <a:spcPts val="200"/>
              </a:spcAft>
            </a:pPr>
            <a:r>
              <a:rPr lang="es-ES" sz="1800" dirty="0">
                <a:latin typeface="+mn-lt"/>
              </a:rPr>
              <a:t>Cada bolsa contiene 3 </a:t>
            </a:r>
            <a:r>
              <a:rPr lang="es-ES" sz="1800" dirty="0" smtClean="0">
                <a:latin typeface="+mn-lt"/>
              </a:rPr>
              <a:t>libros</a:t>
            </a:r>
          </a:p>
          <a:p>
            <a:pPr marL="0" indent="228600">
              <a:spcBef>
                <a:spcPts val="200"/>
              </a:spcBef>
              <a:spcAft>
                <a:spcPts val="200"/>
              </a:spcAft>
              <a:buNone/>
            </a:pPr>
            <a:r>
              <a:rPr lang="en-US" sz="1800" dirty="0">
                <a:solidFill>
                  <a:schemeClr val="accent1"/>
                </a:solidFill>
              </a:rPr>
              <a:t>Each bag has 3 books</a:t>
            </a:r>
          </a:p>
          <a:p>
            <a:pPr>
              <a:spcBef>
                <a:spcPts val="200"/>
              </a:spcBef>
              <a:spcAft>
                <a:spcPts val="200"/>
              </a:spcAft>
            </a:pPr>
            <a:endParaRPr lang="es-ES" sz="1800" dirty="0">
              <a:latin typeface="+mn-lt"/>
            </a:endParaRPr>
          </a:p>
          <a:p>
            <a:pPr>
              <a:spcBef>
                <a:spcPts val="200"/>
              </a:spcBef>
              <a:spcAft>
                <a:spcPts val="200"/>
              </a:spcAft>
            </a:pPr>
            <a:r>
              <a:rPr lang="es-ES" sz="1800" dirty="0">
                <a:latin typeface="+mn-lt"/>
              </a:rPr>
              <a:t>Las primeras 2 semanas tendrán también un DVD para ver </a:t>
            </a:r>
            <a:endParaRPr lang="es-ES" sz="1800" dirty="0" smtClean="0">
              <a:latin typeface="+mn-lt"/>
            </a:endParaRPr>
          </a:p>
          <a:p>
            <a:pPr marL="0" indent="228600">
              <a:spcBef>
                <a:spcPts val="200"/>
              </a:spcBef>
              <a:spcAft>
                <a:spcPts val="200"/>
              </a:spcAft>
              <a:buNone/>
            </a:pPr>
            <a:r>
              <a:rPr lang="en-US" sz="1800" dirty="0">
                <a:solidFill>
                  <a:schemeClr val="accent1"/>
                </a:solidFill>
              </a:rPr>
              <a:t>The first 2 weeks you will have a DVD to view</a:t>
            </a:r>
          </a:p>
          <a:p>
            <a:pPr marL="0" indent="0">
              <a:spcBef>
                <a:spcPts val="200"/>
              </a:spcBef>
              <a:spcAft>
                <a:spcPts val="200"/>
              </a:spcAft>
              <a:buNone/>
            </a:pPr>
            <a:endParaRPr lang="es-ES" sz="1800" dirty="0">
              <a:latin typeface="+mn-lt"/>
            </a:endParaRPr>
          </a:p>
          <a:p>
            <a:pPr>
              <a:spcBef>
                <a:spcPts val="200"/>
              </a:spcBef>
              <a:spcAft>
                <a:spcPts val="200"/>
              </a:spcAft>
            </a:pPr>
            <a:r>
              <a:rPr lang="es-ES" sz="1800" dirty="0">
                <a:latin typeface="+mn-lt"/>
              </a:rPr>
              <a:t>Lean juntos por los menos 20 minutos </a:t>
            </a:r>
            <a:r>
              <a:rPr lang="es-ES" sz="1800" dirty="0" smtClean="0">
                <a:latin typeface="+mn-lt"/>
              </a:rPr>
              <a:t>diarios</a:t>
            </a:r>
          </a:p>
          <a:p>
            <a:pPr marL="0" indent="228600">
              <a:spcBef>
                <a:spcPts val="200"/>
              </a:spcBef>
              <a:spcAft>
                <a:spcPts val="200"/>
              </a:spcAft>
              <a:buNone/>
            </a:pPr>
            <a:r>
              <a:rPr lang="en-US" sz="1800" dirty="0" smtClean="0">
                <a:solidFill>
                  <a:schemeClr val="accent1"/>
                </a:solidFill>
              </a:rPr>
              <a:t>Spend </a:t>
            </a:r>
            <a:r>
              <a:rPr lang="en-US" sz="1800" dirty="0">
                <a:solidFill>
                  <a:schemeClr val="accent1"/>
                </a:solidFill>
              </a:rPr>
              <a:t>at least 20 minutes a day reading a book together</a:t>
            </a:r>
          </a:p>
          <a:p>
            <a:pPr marL="0" indent="0">
              <a:spcBef>
                <a:spcPts val="200"/>
              </a:spcBef>
              <a:spcAft>
                <a:spcPts val="200"/>
              </a:spcAft>
              <a:buNone/>
            </a:pPr>
            <a:r>
              <a:rPr lang="es-ES" sz="1800" dirty="0" smtClean="0">
                <a:latin typeface="+mn-lt"/>
              </a:rPr>
              <a:t> </a:t>
            </a:r>
            <a:endParaRPr lang="es-ES" sz="1800" dirty="0">
              <a:latin typeface="+mn-lt"/>
            </a:endParaRPr>
          </a:p>
          <a:p>
            <a:pPr>
              <a:spcBef>
                <a:spcPts val="200"/>
              </a:spcBef>
              <a:spcAft>
                <a:spcPts val="200"/>
              </a:spcAft>
            </a:pPr>
            <a:r>
              <a:rPr lang="es-ES" sz="1800" dirty="0">
                <a:latin typeface="+mn-lt"/>
              </a:rPr>
              <a:t>Cuide los </a:t>
            </a:r>
            <a:r>
              <a:rPr lang="es-ES" sz="1800" dirty="0" smtClean="0">
                <a:latin typeface="+mn-lt"/>
              </a:rPr>
              <a:t>libros</a:t>
            </a:r>
          </a:p>
          <a:p>
            <a:pPr marL="0" indent="228600">
              <a:spcBef>
                <a:spcPts val="200"/>
              </a:spcBef>
              <a:spcAft>
                <a:spcPts val="200"/>
              </a:spcAft>
              <a:buNone/>
            </a:pPr>
            <a:r>
              <a:rPr lang="en-US" sz="1800" dirty="0">
                <a:solidFill>
                  <a:schemeClr val="accent1"/>
                </a:solidFill>
              </a:rPr>
              <a:t>Take good care of the books</a:t>
            </a:r>
          </a:p>
          <a:p>
            <a:pPr>
              <a:spcBef>
                <a:spcPts val="200"/>
              </a:spcBef>
              <a:spcAft>
                <a:spcPts val="200"/>
              </a:spcAft>
            </a:pPr>
            <a:endParaRPr lang="es-ES" sz="1800" dirty="0">
              <a:latin typeface="+mn-lt"/>
            </a:endParaRPr>
          </a:p>
          <a:p>
            <a:pPr>
              <a:spcBef>
                <a:spcPts val="200"/>
              </a:spcBef>
              <a:spcAft>
                <a:spcPts val="200"/>
              </a:spcAft>
            </a:pPr>
            <a:r>
              <a:rPr lang="es-ES" sz="1800" dirty="0">
                <a:latin typeface="+mn-lt"/>
              </a:rPr>
              <a:t>Regrese los libros a </a:t>
            </a:r>
            <a:r>
              <a:rPr lang="es-ES" sz="1800" dirty="0" smtClean="0">
                <a:latin typeface="+mn-lt"/>
              </a:rPr>
              <a:t>tiempo</a:t>
            </a:r>
          </a:p>
          <a:p>
            <a:pPr marL="0" indent="228600">
              <a:spcBef>
                <a:spcPts val="200"/>
              </a:spcBef>
              <a:spcAft>
                <a:spcPts val="200"/>
              </a:spcAft>
              <a:buNone/>
            </a:pPr>
            <a:r>
              <a:rPr lang="en-US" sz="1800" dirty="0">
                <a:solidFill>
                  <a:schemeClr val="accent1"/>
                </a:solidFill>
              </a:rPr>
              <a:t>Return the books on </a:t>
            </a:r>
            <a:r>
              <a:rPr lang="en-US" sz="1800" dirty="0" smtClean="0">
                <a:solidFill>
                  <a:schemeClr val="accent1"/>
                </a:solidFill>
              </a:rPr>
              <a:t>time</a:t>
            </a:r>
            <a:endParaRPr lang="en-US" sz="1800" dirty="0">
              <a:latin typeface="+mn-lt"/>
            </a:endParaRPr>
          </a:p>
          <a:p>
            <a:pPr>
              <a:spcBef>
                <a:spcPts val="200"/>
              </a:spcBef>
              <a:spcAft>
                <a:spcPts val="200"/>
              </a:spcAft>
            </a:pPr>
            <a:endParaRPr lang="en-US" sz="1800" dirty="0">
              <a:latin typeface="+mn-lt"/>
            </a:endParaRPr>
          </a:p>
          <a:p>
            <a:pPr>
              <a:spcBef>
                <a:spcPts val="200"/>
              </a:spcBef>
              <a:spcAft>
                <a:spcPts val="200"/>
              </a:spcAft>
            </a:pPr>
            <a:endParaRPr lang="en-US" sz="1800" dirty="0">
              <a:latin typeface="+mn-lt"/>
            </a:endParaRPr>
          </a:p>
          <a:p>
            <a:pPr>
              <a:spcBef>
                <a:spcPts val="200"/>
              </a:spcBef>
              <a:spcAft>
                <a:spcPts val="200"/>
              </a:spcAft>
            </a:pPr>
            <a:endParaRPr lang="en-US" sz="1800" dirty="0">
              <a:latin typeface="+mn-lt"/>
            </a:endParaRPr>
          </a:p>
          <a:p>
            <a:pPr>
              <a:spcBef>
                <a:spcPts val="200"/>
              </a:spcBef>
              <a:spcAft>
                <a:spcPts val="200"/>
              </a:spcAft>
            </a:pPr>
            <a:endParaRPr lang="en-US" sz="1800" dirty="0">
              <a:latin typeface="+mn-lt"/>
            </a:endParaRPr>
          </a:p>
          <a:p>
            <a:pPr>
              <a:spcBef>
                <a:spcPts val="200"/>
              </a:spcBef>
              <a:spcAft>
                <a:spcPts val="200"/>
              </a:spcAft>
            </a:pPr>
            <a:endParaRPr lang="en-US" sz="1800" dirty="0">
              <a:latin typeface="+mn-lt"/>
            </a:endParaRPr>
          </a:p>
          <a:p>
            <a:pPr>
              <a:spcBef>
                <a:spcPts val="200"/>
              </a:spcBef>
              <a:spcAft>
                <a:spcPts val="200"/>
              </a:spcAft>
            </a:pPr>
            <a:endParaRPr lang="es-ES" sz="1800" dirty="0">
              <a:latin typeface="+mn-lt"/>
            </a:endParaRPr>
          </a:p>
        </p:txBody>
      </p:sp>
      <p:sp>
        <p:nvSpPr>
          <p:cNvPr id="4" name="Date Placeholder 3"/>
          <p:cNvSpPr>
            <a:spLocks noGrp="1"/>
          </p:cNvSpPr>
          <p:nvPr>
            <p:ph type="dt" sz="half" idx="10"/>
          </p:nvPr>
        </p:nvSpPr>
        <p:spPr/>
        <p:txBody>
          <a:bodyPr/>
          <a:lstStyle/>
          <a:p>
            <a:fld id="{60C94935-0705-439E-AD78-7E981E12F12B}" type="datetime1">
              <a:rPr lang="en-US" smtClean="0"/>
              <a:pPr/>
              <a:t>9/18/18</a:t>
            </a:fld>
            <a:endParaRPr lang="en-US" dirty="0"/>
          </a:p>
        </p:txBody>
      </p:sp>
      <p:sp>
        <p:nvSpPr>
          <p:cNvPr id="5" name="Slide Number Placeholder 4"/>
          <p:cNvSpPr>
            <a:spLocks noGrp="1"/>
          </p:cNvSpPr>
          <p:nvPr>
            <p:ph type="sldNum" sz="quarter" idx="12"/>
          </p:nvPr>
        </p:nvSpPr>
        <p:spPr/>
        <p:txBody>
          <a:bodyPr/>
          <a:lstStyle/>
          <a:p>
            <a:fld id="{1F3A1D8A-5860-4318-A13C-71692FF51BC3}" type="slidenum">
              <a:rPr lang="en-US" smtClean="0"/>
              <a:pPr/>
              <a:t>10</a:t>
            </a:fld>
            <a:endParaRPr lang="en-US" dirty="0"/>
          </a:p>
        </p:txBody>
      </p:sp>
    </p:spTree>
    <p:extLst>
      <p:ext uri="{BB962C8B-B14F-4D97-AF65-F5344CB8AC3E}">
        <p14:creationId xmlns:p14="http://schemas.microsoft.com/office/powerpoint/2010/main" val="2918966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81000"/>
            <a:ext cx="7162800" cy="5654842"/>
          </a:xfrm>
          <a:prstGeom prst="rect">
            <a:avLst/>
          </a:prstGeom>
        </p:spPr>
      </p:pic>
    </p:spTree>
    <p:extLst>
      <p:ext uri="{BB962C8B-B14F-4D97-AF65-F5344CB8AC3E}">
        <p14:creationId xmlns:p14="http://schemas.microsoft.com/office/powerpoint/2010/main" val="1381326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30530"/>
            <a:ext cx="7467599" cy="5614276"/>
          </a:xfrm>
          <a:prstGeom prst="rect">
            <a:avLst/>
          </a:prstGeom>
        </p:spPr>
      </p:pic>
    </p:spTree>
    <p:extLst>
      <p:ext uri="{BB962C8B-B14F-4D97-AF65-F5344CB8AC3E}">
        <p14:creationId xmlns:p14="http://schemas.microsoft.com/office/powerpoint/2010/main" val="961538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4"/>
          <p:cNvSpPr txBox="1">
            <a:spLocks noChangeArrowheads="1"/>
          </p:cNvSpPr>
          <p:nvPr/>
        </p:nvSpPr>
        <p:spPr bwMode="auto">
          <a:xfrm>
            <a:off x="1828800" y="2996625"/>
            <a:ext cx="60960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E31B23"/>
                </a:solidFill>
                <a:latin typeface="+mj-lt"/>
                <a:cs typeface="Arial Narrow"/>
              </a:rPr>
              <a:t>Do you have any questions?</a:t>
            </a:r>
            <a:endParaRPr lang="en-US" sz="3200" b="1" dirty="0">
              <a:solidFill>
                <a:srgbClr val="E31B23"/>
              </a:solidFill>
              <a:latin typeface="+mj-lt"/>
              <a:cs typeface="Arial Narrow"/>
            </a:endParaRPr>
          </a:p>
        </p:txBody>
      </p:sp>
      <p:sp>
        <p:nvSpPr>
          <p:cNvPr id="13" name="Text Box 4"/>
          <p:cNvSpPr txBox="1">
            <a:spLocks noChangeArrowheads="1"/>
          </p:cNvSpPr>
          <p:nvPr/>
        </p:nvSpPr>
        <p:spPr bwMode="auto">
          <a:xfrm>
            <a:off x="2438400" y="2416385"/>
            <a:ext cx="44958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latin typeface="+mj-lt"/>
                <a:cs typeface="David" panose="020E0502060401010101" pitchFamily="34" charset="-79"/>
              </a:rPr>
              <a:t>¿</a:t>
            </a:r>
            <a:r>
              <a:rPr lang="en-US" sz="3200" b="1" dirty="0" err="1" smtClean="0">
                <a:latin typeface="+mj-lt"/>
                <a:cs typeface="David" panose="020E0502060401010101" pitchFamily="34" charset="-79"/>
              </a:rPr>
              <a:t>Tiene</a:t>
            </a:r>
            <a:r>
              <a:rPr lang="en-US" sz="3200" b="1" dirty="0" smtClean="0">
                <a:latin typeface="+mj-lt"/>
                <a:cs typeface="David" panose="020E0502060401010101" pitchFamily="34" charset="-79"/>
              </a:rPr>
              <a:t> </a:t>
            </a:r>
            <a:r>
              <a:rPr lang="en-US" sz="3200" b="1" dirty="0" err="1" smtClean="0">
                <a:latin typeface="+mj-lt"/>
                <a:cs typeface="David" panose="020E0502060401010101" pitchFamily="34" charset="-79"/>
              </a:rPr>
              <a:t>Preguntas</a:t>
            </a:r>
            <a:r>
              <a:rPr lang="en-US" sz="3200" b="1" dirty="0" smtClean="0">
                <a:latin typeface="+mj-lt"/>
                <a:cs typeface="David" panose="020E0502060401010101" pitchFamily="34" charset="-79"/>
              </a:rPr>
              <a:t>?</a:t>
            </a:r>
            <a:endParaRPr lang="en-US" sz="3200" b="1" dirty="0">
              <a:latin typeface="+mj-lt"/>
              <a:cs typeface="David" panose="020E0502060401010101" pitchFamily="34" charset="-79"/>
            </a:endParaRPr>
          </a:p>
        </p:txBody>
      </p:sp>
    </p:spTree>
    <p:extLst>
      <p:ext uri="{BB962C8B-B14F-4D97-AF65-F5344CB8AC3E}">
        <p14:creationId xmlns:p14="http://schemas.microsoft.com/office/powerpoint/2010/main" val="2816085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085504" cy="1600200"/>
          </a:xfrm>
        </p:spPr>
        <p:txBody>
          <a:bodyPr>
            <a:normAutofit/>
          </a:bodyPr>
          <a:lstStyle/>
          <a:p>
            <a:pPr algn="ctr"/>
            <a:r>
              <a:rPr lang="es-ES" dirty="0"/>
              <a:t>Bienvenidos al programa </a:t>
            </a:r>
            <a:br>
              <a:rPr lang="es-ES" dirty="0"/>
            </a:br>
            <a:r>
              <a:rPr lang="es-ES" dirty="0"/>
              <a:t>Creando Un Lector </a:t>
            </a:r>
            <a:br>
              <a:rPr lang="es-ES" dirty="0"/>
            </a:br>
            <a:r>
              <a:rPr lang="es-ES" dirty="0"/>
              <a:t>Cada semana se llevan una bolsa roja con libros lindos para leer con sus hijos! </a:t>
            </a:r>
          </a:p>
        </p:txBody>
      </p:sp>
      <p:sp>
        <p:nvSpPr>
          <p:cNvPr id="3" name="Content Placeholder 2"/>
          <p:cNvSpPr>
            <a:spLocks noGrp="1"/>
          </p:cNvSpPr>
          <p:nvPr>
            <p:ph idx="1"/>
          </p:nvPr>
        </p:nvSpPr>
        <p:spPr>
          <a:xfrm>
            <a:off x="381000" y="3161216"/>
            <a:ext cx="8304255" cy="3391984"/>
          </a:xfrm>
        </p:spPr>
        <p:txBody>
          <a:bodyPr>
            <a:normAutofit/>
          </a:bodyPr>
          <a:lstStyle/>
          <a:p>
            <a:pPr marL="0" indent="0" algn="ctr">
              <a:buNone/>
            </a:pPr>
            <a:r>
              <a:rPr lang="en-US" dirty="0"/>
              <a:t>Welcome to </a:t>
            </a:r>
          </a:p>
          <a:p>
            <a:pPr marL="0" indent="0" algn="ctr">
              <a:buNone/>
            </a:pPr>
            <a:r>
              <a:rPr lang="en-US" dirty="0"/>
              <a:t>Raising A Reader </a:t>
            </a:r>
          </a:p>
          <a:p>
            <a:pPr marL="0" indent="0" algn="ctr">
              <a:buNone/>
            </a:pPr>
            <a:r>
              <a:rPr lang="en-US" dirty="0"/>
              <a:t>Each week you take home a red bag with beautiful books to read with your children!</a:t>
            </a:r>
          </a:p>
          <a:p>
            <a:pPr marL="0" indent="0" algn="ctr">
              <a:buNone/>
            </a:pPr>
            <a:endParaRPr lang="en-US" dirty="0"/>
          </a:p>
        </p:txBody>
      </p:sp>
      <p:sp>
        <p:nvSpPr>
          <p:cNvPr id="4" name="Date Placeholder 3"/>
          <p:cNvSpPr>
            <a:spLocks noGrp="1"/>
          </p:cNvSpPr>
          <p:nvPr>
            <p:ph type="dt" sz="half" idx="10"/>
          </p:nvPr>
        </p:nvSpPr>
        <p:spPr/>
        <p:txBody>
          <a:bodyPr/>
          <a:lstStyle/>
          <a:p>
            <a:fld id="{60C94935-0705-439E-AD78-7E981E12F12B}" type="datetime1">
              <a:rPr lang="en-US" smtClean="0"/>
              <a:pPr/>
              <a:t>9/18/18</a:t>
            </a:fld>
            <a:endParaRPr lang="en-US" dirty="0"/>
          </a:p>
        </p:txBody>
      </p:sp>
      <p:sp>
        <p:nvSpPr>
          <p:cNvPr id="5" name="Slide Number Placeholder 4"/>
          <p:cNvSpPr>
            <a:spLocks noGrp="1"/>
          </p:cNvSpPr>
          <p:nvPr>
            <p:ph type="sldNum" sz="quarter" idx="12"/>
          </p:nvPr>
        </p:nvSpPr>
        <p:spPr/>
        <p:txBody>
          <a:bodyPr/>
          <a:lstStyle/>
          <a:p>
            <a:fld id="{1F3A1D8A-5860-4318-A13C-71692FF51BC3}" type="slidenum">
              <a:rPr lang="en-US" smtClean="0"/>
              <a:pPr/>
              <a:t>2</a:t>
            </a:fld>
            <a:endParaRPr lang="en-US" dirty="0"/>
          </a:p>
        </p:txBody>
      </p:sp>
    </p:spTree>
    <p:extLst>
      <p:ext uri="{BB962C8B-B14F-4D97-AF65-F5344CB8AC3E}">
        <p14:creationId xmlns:p14="http://schemas.microsoft.com/office/powerpoint/2010/main" val="3438488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46" y="487577"/>
            <a:ext cx="8085504" cy="807823"/>
          </a:xfrm>
        </p:spPr>
        <p:txBody>
          <a:bodyPr>
            <a:normAutofit/>
          </a:bodyPr>
          <a:lstStyle/>
          <a:p>
            <a:r>
              <a:rPr lang="en-US" dirty="0" err="1">
                <a:solidFill>
                  <a:schemeClr val="tx1"/>
                </a:solidFill>
              </a:rPr>
              <a:t>Objetivos</a:t>
            </a:r>
            <a:r>
              <a:rPr lang="en-US" dirty="0">
                <a:solidFill>
                  <a:schemeClr val="tx1"/>
                </a:solidFill>
              </a:rPr>
              <a:t>:</a:t>
            </a:r>
            <a:r>
              <a:rPr lang="en-US" dirty="0"/>
              <a:t/>
            </a:r>
            <a:br>
              <a:rPr lang="en-US" dirty="0"/>
            </a:br>
            <a:r>
              <a:rPr lang="en-US" dirty="0">
                <a:solidFill>
                  <a:schemeClr val="accent1"/>
                </a:solidFill>
              </a:rPr>
              <a:t>Objectives</a:t>
            </a:r>
            <a:r>
              <a:rPr lang="en-US" dirty="0" smtClean="0">
                <a:solidFill>
                  <a:schemeClr val="accent1"/>
                </a:solidFill>
              </a:rPr>
              <a:t>:</a:t>
            </a:r>
            <a:endParaRPr lang="en-US" dirty="0">
              <a:solidFill>
                <a:schemeClr val="accent1"/>
              </a:solidFill>
            </a:endParaRPr>
          </a:p>
        </p:txBody>
      </p:sp>
      <p:sp>
        <p:nvSpPr>
          <p:cNvPr id="3" name="Content Placeholder 2"/>
          <p:cNvSpPr>
            <a:spLocks noGrp="1"/>
          </p:cNvSpPr>
          <p:nvPr>
            <p:ph idx="1"/>
          </p:nvPr>
        </p:nvSpPr>
        <p:spPr>
          <a:xfrm>
            <a:off x="448896" y="1676400"/>
            <a:ext cx="8085504" cy="2906812"/>
          </a:xfrm>
        </p:spPr>
        <p:txBody>
          <a:bodyPr>
            <a:normAutofit lnSpcReduction="10000"/>
          </a:bodyPr>
          <a:lstStyle/>
          <a:p>
            <a:pPr marL="457200" indent="-457200">
              <a:buFont typeface="+mj-lt"/>
              <a:buAutoNum type="arabicPeriod"/>
            </a:pPr>
            <a:r>
              <a:rPr lang="en-US" sz="2000" dirty="0" err="1" smtClean="0">
                <a:latin typeface="Franklin Gothic Medium" panose="020B0603020102020204" pitchFamily="34" charset="0"/>
                <a:cs typeface="Arial Narrow"/>
              </a:rPr>
              <a:t>Enteder</a:t>
            </a:r>
            <a:r>
              <a:rPr lang="en-US" sz="2000" dirty="0" smtClean="0">
                <a:latin typeface="Franklin Gothic Medium" panose="020B0603020102020204" pitchFamily="34" charset="0"/>
                <a:cs typeface="Arial Narrow"/>
              </a:rPr>
              <a:t> </a:t>
            </a:r>
            <a:r>
              <a:rPr lang="en-US" sz="2000" dirty="0">
                <a:latin typeface="Franklin Gothic Medium" panose="020B0603020102020204" pitchFamily="34" charset="0"/>
                <a:cs typeface="Arial Narrow"/>
              </a:rPr>
              <a:t>la </a:t>
            </a:r>
            <a:r>
              <a:rPr lang="en-US" sz="2000" dirty="0" err="1">
                <a:latin typeface="Franklin Gothic Medium" panose="020B0603020102020204" pitchFamily="34" charset="0"/>
                <a:cs typeface="Arial Narrow"/>
              </a:rPr>
              <a:t>importancia</a:t>
            </a:r>
            <a:r>
              <a:rPr lang="en-US" sz="2000" dirty="0">
                <a:latin typeface="Franklin Gothic Medium" panose="020B0603020102020204" pitchFamily="34" charset="0"/>
                <a:cs typeface="Arial Narrow"/>
              </a:rPr>
              <a:t> que </a:t>
            </a:r>
            <a:r>
              <a:rPr lang="en-US" sz="2000" dirty="0" err="1">
                <a:latin typeface="Franklin Gothic Medium" panose="020B0603020102020204" pitchFamily="34" charset="0"/>
                <a:cs typeface="Arial Narrow"/>
              </a:rPr>
              <a:t>tiene</a:t>
            </a:r>
            <a:r>
              <a:rPr lang="en-US" sz="2000" dirty="0">
                <a:latin typeface="Franklin Gothic Medium" panose="020B0603020102020204" pitchFamily="34" charset="0"/>
                <a:cs typeface="Arial Narrow"/>
              </a:rPr>
              <a:t> el </a:t>
            </a:r>
            <a:r>
              <a:rPr lang="en-US" sz="2000" dirty="0" err="1">
                <a:latin typeface="Franklin Gothic Medium" panose="020B0603020102020204" pitchFamily="34" charset="0"/>
                <a:cs typeface="Arial Narrow"/>
              </a:rPr>
              <a:t>compartir</a:t>
            </a:r>
            <a:r>
              <a:rPr lang="en-US" sz="2000" dirty="0">
                <a:latin typeface="Franklin Gothic Medium" panose="020B0603020102020204" pitchFamily="34" charset="0"/>
                <a:cs typeface="Arial Narrow"/>
              </a:rPr>
              <a:t> </a:t>
            </a:r>
            <a:r>
              <a:rPr lang="en-US" sz="2000" dirty="0" err="1">
                <a:latin typeface="Franklin Gothic Medium" panose="020B0603020102020204" pitchFamily="34" charset="0"/>
                <a:cs typeface="Arial Narrow"/>
              </a:rPr>
              <a:t>libros</a:t>
            </a:r>
            <a:r>
              <a:rPr lang="en-US" sz="2000" dirty="0">
                <a:latin typeface="Franklin Gothic Medium" panose="020B0603020102020204" pitchFamily="34" charset="0"/>
                <a:cs typeface="Arial Narrow"/>
              </a:rPr>
              <a:t> con </a:t>
            </a:r>
            <a:r>
              <a:rPr lang="en-US" sz="2000" dirty="0" err="1">
                <a:latin typeface="Franklin Gothic Medium" panose="020B0603020102020204" pitchFamily="34" charset="0"/>
                <a:cs typeface="Arial Narrow"/>
              </a:rPr>
              <a:t>su</a:t>
            </a:r>
            <a:r>
              <a:rPr lang="en-US" sz="2000" dirty="0">
                <a:latin typeface="Franklin Gothic Medium" panose="020B0603020102020204" pitchFamily="34" charset="0"/>
                <a:cs typeface="Arial Narrow"/>
              </a:rPr>
              <a:t> </a:t>
            </a:r>
            <a:r>
              <a:rPr lang="en-US" sz="2000" dirty="0" err="1" smtClean="0">
                <a:latin typeface="Franklin Gothic Medium" panose="020B0603020102020204" pitchFamily="34" charset="0"/>
                <a:cs typeface="Arial Narrow"/>
              </a:rPr>
              <a:t>hijos</a:t>
            </a:r>
            <a:endParaRPr lang="en-US" sz="2000" dirty="0">
              <a:latin typeface="Franklin Gothic Medium" panose="020B0603020102020204" pitchFamily="34" charset="0"/>
              <a:cs typeface="Arial Narrow"/>
            </a:endParaRPr>
          </a:p>
          <a:p>
            <a:pPr marL="457200" lvl="1" indent="0">
              <a:buNone/>
            </a:pPr>
            <a:r>
              <a:rPr lang="en-US" sz="2000" dirty="0" smtClean="0">
                <a:solidFill>
                  <a:srgbClr val="FF0000"/>
                </a:solidFill>
                <a:latin typeface="Franklin Gothic Medium" panose="020B0603020102020204" pitchFamily="34" charset="0"/>
              </a:rPr>
              <a:t>Understand </a:t>
            </a:r>
            <a:r>
              <a:rPr lang="en-US" sz="2000" dirty="0">
                <a:solidFill>
                  <a:srgbClr val="FF0000"/>
                </a:solidFill>
                <a:latin typeface="Franklin Gothic Medium" panose="020B0603020102020204" pitchFamily="34" charset="0"/>
              </a:rPr>
              <a:t>the importance of sharing books with your </a:t>
            </a:r>
            <a:r>
              <a:rPr lang="en-US" sz="2000" dirty="0" smtClean="0">
                <a:solidFill>
                  <a:srgbClr val="FF0000"/>
                </a:solidFill>
                <a:latin typeface="Franklin Gothic Medium" panose="020B0603020102020204" pitchFamily="34" charset="0"/>
              </a:rPr>
              <a:t>children</a:t>
            </a:r>
          </a:p>
          <a:p>
            <a:pPr marL="457200" lvl="1" indent="0">
              <a:buNone/>
            </a:pPr>
            <a:endParaRPr lang="en-US" sz="2000" dirty="0">
              <a:latin typeface="Franklin Gothic Medium" panose="020B0603020102020204" pitchFamily="34" charset="0"/>
              <a:cs typeface="Arial Narrow"/>
            </a:endParaRPr>
          </a:p>
          <a:p>
            <a:pPr marL="457200" indent="-457200">
              <a:buFont typeface="+mj-lt"/>
              <a:buAutoNum type="arabicPeriod"/>
            </a:pPr>
            <a:r>
              <a:rPr lang="en-US" sz="2000" dirty="0" err="1" smtClean="0">
                <a:latin typeface="Franklin Gothic Medium" panose="020B0603020102020204" pitchFamily="34" charset="0"/>
                <a:cs typeface="Arial Narrow"/>
              </a:rPr>
              <a:t>Establecer</a:t>
            </a:r>
            <a:r>
              <a:rPr lang="en-US" sz="2000" dirty="0" smtClean="0">
                <a:latin typeface="Franklin Gothic Medium" panose="020B0603020102020204" pitchFamily="34" charset="0"/>
                <a:cs typeface="Arial Narrow"/>
              </a:rPr>
              <a:t> </a:t>
            </a:r>
            <a:r>
              <a:rPr lang="en-US" sz="2000" dirty="0" err="1">
                <a:latin typeface="Franklin Gothic Medium" panose="020B0603020102020204" pitchFamily="34" charset="0"/>
                <a:cs typeface="Arial Narrow"/>
              </a:rPr>
              <a:t>una</a:t>
            </a:r>
            <a:r>
              <a:rPr lang="en-US" sz="2000" dirty="0">
                <a:latin typeface="Franklin Gothic Medium" panose="020B0603020102020204" pitchFamily="34" charset="0"/>
                <a:cs typeface="Arial Narrow"/>
              </a:rPr>
              <a:t> </a:t>
            </a:r>
            <a:r>
              <a:rPr lang="en-US" sz="2000" dirty="0" err="1">
                <a:latin typeface="Franklin Gothic Medium" panose="020B0603020102020204" pitchFamily="34" charset="0"/>
                <a:cs typeface="Arial Narrow"/>
              </a:rPr>
              <a:t>rutina</a:t>
            </a:r>
            <a:r>
              <a:rPr lang="en-US" sz="2000" dirty="0">
                <a:latin typeface="Franklin Gothic Medium" panose="020B0603020102020204" pitchFamily="34" charset="0"/>
                <a:cs typeface="Arial Narrow"/>
              </a:rPr>
              <a:t> para </a:t>
            </a:r>
            <a:r>
              <a:rPr lang="en-US" sz="2000" dirty="0" err="1">
                <a:latin typeface="Franklin Gothic Medium" panose="020B0603020102020204" pitchFamily="34" charset="0"/>
                <a:cs typeface="Arial Narrow"/>
              </a:rPr>
              <a:t>compartir</a:t>
            </a:r>
            <a:r>
              <a:rPr lang="en-US" sz="2000" dirty="0">
                <a:latin typeface="Franklin Gothic Medium" panose="020B0603020102020204" pitchFamily="34" charset="0"/>
                <a:cs typeface="Arial Narrow"/>
              </a:rPr>
              <a:t> </a:t>
            </a:r>
            <a:r>
              <a:rPr lang="en-US" sz="2000" dirty="0" err="1">
                <a:latin typeface="Franklin Gothic Medium" panose="020B0603020102020204" pitchFamily="34" charset="0"/>
                <a:cs typeface="Arial Narrow"/>
              </a:rPr>
              <a:t>libros</a:t>
            </a:r>
            <a:r>
              <a:rPr lang="en-US" sz="2000" dirty="0">
                <a:latin typeface="Franklin Gothic Medium" panose="020B0603020102020204" pitchFamily="34" charset="0"/>
                <a:cs typeface="Arial Narrow"/>
              </a:rPr>
              <a:t> </a:t>
            </a:r>
            <a:r>
              <a:rPr lang="en-US" sz="2000" dirty="0" err="1">
                <a:latin typeface="Franklin Gothic Medium" panose="020B0603020102020204" pitchFamily="34" charset="0"/>
                <a:cs typeface="Arial Narrow"/>
              </a:rPr>
              <a:t>en</a:t>
            </a:r>
            <a:r>
              <a:rPr lang="en-US" sz="2000" dirty="0">
                <a:latin typeface="Franklin Gothic Medium" panose="020B0603020102020204" pitchFamily="34" charset="0"/>
                <a:cs typeface="Arial Narrow"/>
              </a:rPr>
              <a:t> </a:t>
            </a:r>
            <a:r>
              <a:rPr lang="en-US" sz="2000" dirty="0" err="1">
                <a:latin typeface="Franklin Gothic Medium" panose="020B0603020102020204" pitchFamily="34" charset="0"/>
                <a:cs typeface="Arial Narrow"/>
              </a:rPr>
              <a:t>familia</a:t>
            </a:r>
            <a:r>
              <a:rPr lang="en-US" sz="2000" dirty="0">
                <a:latin typeface="Franklin Gothic Medium" panose="020B0603020102020204" pitchFamily="34" charset="0"/>
                <a:cs typeface="Arial Narrow"/>
              </a:rPr>
              <a:t> </a:t>
            </a:r>
            <a:endParaRPr lang="en-US" sz="2000" dirty="0" smtClean="0">
              <a:latin typeface="Franklin Gothic Medium" panose="020B0603020102020204" pitchFamily="34" charset="0"/>
              <a:cs typeface="Arial Narrow"/>
            </a:endParaRPr>
          </a:p>
          <a:p>
            <a:pPr marL="457200" lvl="1" indent="0">
              <a:buNone/>
            </a:pPr>
            <a:r>
              <a:rPr lang="en-US" sz="2000" dirty="0">
                <a:solidFill>
                  <a:srgbClr val="FF0000"/>
                </a:solidFill>
                <a:latin typeface="Franklin Gothic Medium" panose="020B0603020102020204" pitchFamily="34" charset="0"/>
              </a:rPr>
              <a:t>Build a family book sharing routine</a:t>
            </a:r>
          </a:p>
          <a:p>
            <a:pPr marL="457200" lvl="1" indent="0">
              <a:buNone/>
            </a:pPr>
            <a:endParaRPr lang="en-US" sz="1800" dirty="0">
              <a:latin typeface="Franklin Gothic Medium" panose="020B0603020102020204" pitchFamily="34" charset="0"/>
              <a:cs typeface="Arial Narrow"/>
            </a:endParaRPr>
          </a:p>
          <a:p>
            <a:pPr marL="457200" indent="-457200">
              <a:buFont typeface="+mj-lt"/>
              <a:buAutoNum type="arabicPeriod"/>
            </a:pPr>
            <a:r>
              <a:rPr lang="en-US" sz="2000" dirty="0" smtClean="0">
                <a:latin typeface="Franklin Gothic Medium" panose="020B0603020102020204" pitchFamily="34" charset="0"/>
                <a:cs typeface="Arial Narrow"/>
              </a:rPr>
              <a:t>Que </a:t>
            </a:r>
            <a:r>
              <a:rPr lang="en-US" sz="2000" dirty="0" err="1">
                <a:latin typeface="Franklin Gothic Medium" panose="020B0603020102020204" pitchFamily="34" charset="0"/>
                <a:cs typeface="Arial Narrow"/>
              </a:rPr>
              <a:t>los</a:t>
            </a:r>
            <a:r>
              <a:rPr lang="en-US" sz="2000" dirty="0">
                <a:latin typeface="Franklin Gothic Medium" panose="020B0603020102020204" pitchFamily="34" charset="0"/>
                <a:cs typeface="Arial Narrow"/>
              </a:rPr>
              <a:t> padres se </a:t>
            </a:r>
            <a:r>
              <a:rPr lang="en-US" sz="2000" dirty="0" err="1">
                <a:latin typeface="Franklin Gothic Medium" panose="020B0603020102020204" pitchFamily="34" charset="0"/>
                <a:cs typeface="Arial Narrow"/>
              </a:rPr>
              <a:t>sientan</a:t>
            </a:r>
            <a:r>
              <a:rPr lang="en-US" sz="2000" dirty="0">
                <a:latin typeface="Franklin Gothic Medium" panose="020B0603020102020204" pitchFamily="34" charset="0"/>
                <a:cs typeface="Arial Narrow"/>
              </a:rPr>
              <a:t> </a:t>
            </a:r>
            <a:r>
              <a:rPr lang="en-US" sz="2000" dirty="0" err="1">
                <a:latin typeface="Franklin Gothic Medium" panose="020B0603020102020204" pitchFamily="34" charset="0"/>
                <a:cs typeface="Arial Narrow"/>
              </a:rPr>
              <a:t>cómodos</a:t>
            </a:r>
            <a:r>
              <a:rPr lang="en-US" sz="2000" dirty="0">
                <a:latin typeface="Franklin Gothic Medium" panose="020B0603020102020204" pitchFamily="34" charset="0"/>
                <a:cs typeface="Arial Narrow"/>
              </a:rPr>
              <a:t>  </a:t>
            </a:r>
            <a:r>
              <a:rPr lang="en-US" sz="2000" dirty="0" err="1">
                <a:latin typeface="Franklin Gothic Medium" panose="020B0603020102020204" pitchFamily="34" charset="0"/>
                <a:cs typeface="Arial Narrow"/>
              </a:rPr>
              <a:t>compartiendo</a:t>
            </a:r>
            <a:r>
              <a:rPr lang="en-US" sz="2000" dirty="0">
                <a:latin typeface="Franklin Gothic Medium" panose="020B0603020102020204" pitchFamily="34" charset="0"/>
                <a:cs typeface="Arial Narrow"/>
              </a:rPr>
              <a:t> </a:t>
            </a:r>
            <a:r>
              <a:rPr lang="en-US" sz="2000" dirty="0" err="1">
                <a:latin typeface="Franklin Gothic Medium" panose="020B0603020102020204" pitchFamily="34" charset="0"/>
                <a:cs typeface="Arial Narrow"/>
              </a:rPr>
              <a:t>libros</a:t>
            </a:r>
            <a:r>
              <a:rPr lang="en-US" sz="2000" dirty="0">
                <a:latin typeface="Franklin Gothic Medium" panose="020B0603020102020204" pitchFamily="34" charset="0"/>
                <a:cs typeface="Arial Narrow"/>
              </a:rPr>
              <a:t> con </a:t>
            </a:r>
            <a:r>
              <a:rPr lang="en-US" sz="2000" dirty="0" err="1">
                <a:latin typeface="Franklin Gothic Medium" panose="020B0603020102020204" pitchFamily="34" charset="0"/>
                <a:cs typeface="Arial Narrow"/>
              </a:rPr>
              <a:t>sus</a:t>
            </a:r>
            <a:r>
              <a:rPr lang="en-US" sz="2000" dirty="0">
                <a:latin typeface="Franklin Gothic Medium" panose="020B0603020102020204" pitchFamily="34" charset="0"/>
                <a:cs typeface="Arial Narrow"/>
              </a:rPr>
              <a:t> </a:t>
            </a:r>
            <a:r>
              <a:rPr lang="en-US" sz="2000" dirty="0" err="1" smtClean="0">
                <a:latin typeface="Franklin Gothic Medium" panose="020B0603020102020204" pitchFamily="34" charset="0"/>
                <a:cs typeface="Arial Narrow"/>
              </a:rPr>
              <a:t>hijos</a:t>
            </a:r>
            <a:endParaRPr lang="en-US" sz="2000" dirty="0" smtClean="0">
              <a:latin typeface="Franklin Gothic Medium" panose="020B0603020102020204" pitchFamily="34" charset="0"/>
              <a:cs typeface="Arial Narrow"/>
            </a:endParaRPr>
          </a:p>
          <a:p>
            <a:pPr marL="457200" lvl="1" indent="0">
              <a:buNone/>
            </a:pPr>
            <a:r>
              <a:rPr lang="en-US" sz="2000" dirty="0">
                <a:solidFill>
                  <a:srgbClr val="FF0000"/>
                </a:solidFill>
                <a:latin typeface="Franklin Gothic Medium" panose="020B0603020102020204" pitchFamily="34" charset="0"/>
              </a:rPr>
              <a:t>Feel comfortable sharing books with your children</a:t>
            </a:r>
          </a:p>
          <a:p>
            <a:pPr marL="914400" lvl="1" indent="-457200">
              <a:buFont typeface="+mj-lt"/>
              <a:buAutoNum type="arabicPeriod"/>
            </a:pPr>
            <a:endParaRPr lang="en-US" sz="1800" dirty="0">
              <a:latin typeface="Franklin Gothic Medium" panose="020B0603020102020204" pitchFamily="34" charset="0"/>
              <a:cs typeface="Arial Narrow"/>
            </a:endParaRPr>
          </a:p>
        </p:txBody>
      </p:sp>
      <p:sp>
        <p:nvSpPr>
          <p:cNvPr id="4" name="Date Placeholder 3"/>
          <p:cNvSpPr>
            <a:spLocks noGrp="1"/>
          </p:cNvSpPr>
          <p:nvPr>
            <p:ph type="dt" sz="half" idx="10"/>
          </p:nvPr>
        </p:nvSpPr>
        <p:spPr/>
        <p:txBody>
          <a:bodyPr/>
          <a:lstStyle/>
          <a:p>
            <a:fld id="{60C94935-0705-439E-AD78-7E981E12F12B}" type="datetime1">
              <a:rPr lang="en-US" smtClean="0"/>
              <a:pPr/>
              <a:t>9/18/18</a:t>
            </a:fld>
            <a:endParaRPr lang="en-US" dirty="0"/>
          </a:p>
        </p:txBody>
      </p:sp>
      <p:sp>
        <p:nvSpPr>
          <p:cNvPr id="5" name="Slide Number Placeholder 4"/>
          <p:cNvSpPr>
            <a:spLocks noGrp="1"/>
          </p:cNvSpPr>
          <p:nvPr>
            <p:ph type="sldNum" sz="quarter" idx="12"/>
          </p:nvPr>
        </p:nvSpPr>
        <p:spPr/>
        <p:txBody>
          <a:bodyPr/>
          <a:lstStyle/>
          <a:p>
            <a:fld id="{1F3A1D8A-5860-4318-A13C-71692FF51BC3}" type="slidenum">
              <a:rPr lang="en-US" smtClean="0"/>
              <a:pPr/>
              <a:t>3</a:t>
            </a:fld>
            <a:endParaRPr lang="en-US" dirty="0"/>
          </a:p>
        </p:txBody>
      </p:sp>
    </p:spTree>
    <p:extLst>
      <p:ext uri="{BB962C8B-B14F-4D97-AF65-F5344CB8AC3E}">
        <p14:creationId xmlns:p14="http://schemas.microsoft.com/office/powerpoint/2010/main" val="3134010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46" y="487577"/>
            <a:ext cx="8085504" cy="807823"/>
          </a:xfrm>
        </p:spPr>
        <p:txBody>
          <a:bodyPr>
            <a:normAutofit/>
          </a:bodyPr>
          <a:lstStyle/>
          <a:p>
            <a:r>
              <a:rPr lang="es-ES" dirty="0" smtClean="0">
                <a:solidFill>
                  <a:schemeClr val="tx1"/>
                </a:solidFill>
              </a:rPr>
              <a:t>Los Beneficios de Compartir Libros </a:t>
            </a:r>
            <a:r>
              <a:rPr lang="en-US" dirty="0" smtClean="0"/>
              <a:t/>
            </a:r>
            <a:br>
              <a:rPr lang="en-US" dirty="0" smtClean="0"/>
            </a:br>
            <a:r>
              <a:rPr lang="en-US" dirty="0">
                <a:solidFill>
                  <a:schemeClr val="accent1"/>
                </a:solidFill>
              </a:rPr>
              <a:t>The Benefits of Sharing Books </a:t>
            </a:r>
          </a:p>
        </p:txBody>
      </p:sp>
      <p:sp>
        <p:nvSpPr>
          <p:cNvPr id="3" name="Content Placeholder 2"/>
          <p:cNvSpPr>
            <a:spLocks noGrp="1"/>
          </p:cNvSpPr>
          <p:nvPr>
            <p:ph idx="1"/>
          </p:nvPr>
        </p:nvSpPr>
        <p:spPr>
          <a:xfrm>
            <a:off x="448896" y="1447800"/>
            <a:ext cx="8085504" cy="4572000"/>
          </a:xfrm>
        </p:spPr>
        <p:txBody>
          <a:bodyPr>
            <a:normAutofit fontScale="85000" lnSpcReduction="20000"/>
          </a:bodyPr>
          <a:lstStyle/>
          <a:p>
            <a:pPr marL="0" indent="0">
              <a:buNone/>
            </a:pPr>
            <a:r>
              <a:rPr lang="es-ES" sz="2000" dirty="0">
                <a:latin typeface="Franklin Gothic Medium" panose="020B0603020102020204" pitchFamily="34" charset="0"/>
                <a:cs typeface="Arial Narrow"/>
              </a:rPr>
              <a:t>Muchos factores influyen en el desarrollo del cerebro de sus hijos:</a:t>
            </a:r>
          </a:p>
          <a:p>
            <a:pPr marL="0" indent="0">
              <a:buNone/>
            </a:pPr>
            <a:r>
              <a:rPr lang="en-US" sz="2000" dirty="0">
                <a:solidFill>
                  <a:srgbClr val="E31B23"/>
                </a:solidFill>
                <a:latin typeface="Franklin Gothic Medium" panose="020B0603020102020204" pitchFamily="34" charset="0"/>
              </a:rPr>
              <a:t>Many factors influence your child’s brain development:</a:t>
            </a:r>
          </a:p>
          <a:p>
            <a:pPr marL="457200" lvl="1" indent="0">
              <a:buNone/>
            </a:pPr>
            <a:endParaRPr lang="en-US" sz="2000" dirty="0">
              <a:latin typeface="Franklin Gothic Medium" panose="020B0603020102020204" pitchFamily="34" charset="0"/>
              <a:cs typeface="Arial Narrow"/>
            </a:endParaRPr>
          </a:p>
          <a:p>
            <a:pPr marL="342900" lvl="2" indent="-342900">
              <a:spcBef>
                <a:spcPct val="15000"/>
              </a:spcBef>
              <a:spcAft>
                <a:spcPct val="25000"/>
              </a:spcAft>
              <a:buClr>
                <a:schemeClr val="accent5"/>
              </a:buClr>
            </a:pPr>
            <a:r>
              <a:rPr lang="en-US" sz="1900" dirty="0" err="1" smtClean="0">
                <a:latin typeface="Franklin Gothic Medium" panose="020B0603020102020204" pitchFamily="34" charset="0"/>
              </a:rPr>
              <a:t>Genética</a:t>
            </a:r>
            <a:endParaRPr lang="en-US" sz="1800" dirty="0" smtClean="0">
              <a:latin typeface="Franklin Gothic Medium" panose="020B0603020102020204" pitchFamily="34" charset="0"/>
            </a:endParaRPr>
          </a:p>
          <a:p>
            <a:pPr marL="0" lvl="2" indent="342900">
              <a:spcBef>
                <a:spcPct val="15000"/>
              </a:spcBef>
              <a:spcAft>
                <a:spcPct val="25000"/>
              </a:spcAft>
              <a:buClr>
                <a:schemeClr val="accent5"/>
              </a:buClr>
              <a:buNone/>
            </a:pPr>
            <a:r>
              <a:rPr lang="en-US" sz="1900" dirty="0" smtClean="0">
                <a:solidFill>
                  <a:srgbClr val="E31B23"/>
                </a:solidFill>
                <a:latin typeface="Franklin Gothic Medium" panose="020B0603020102020204" pitchFamily="34" charset="0"/>
              </a:rPr>
              <a:t>Genetics</a:t>
            </a:r>
          </a:p>
          <a:p>
            <a:pPr marL="0" lvl="2" indent="342900">
              <a:spcBef>
                <a:spcPct val="15000"/>
              </a:spcBef>
              <a:spcAft>
                <a:spcPct val="25000"/>
              </a:spcAft>
              <a:buClr>
                <a:schemeClr val="accent5"/>
              </a:buClr>
              <a:buNone/>
            </a:pPr>
            <a:endParaRPr lang="en-US" sz="1600" dirty="0">
              <a:latin typeface="Franklin Gothic Medium" panose="020B0603020102020204" pitchFamily="34" charset="0"/>
            </a:endParaRPr>
          </a:p>
          <a:p>
            <a:pPr marL="342900" lvl="2" indent="-342900">
              <a:spcBef>
                <a:spcPct val="15000"/>
              </a:spcBef>
              <a:spcAft>
                <a:spcPct val="25000"/>
              </a:spcAft>
              <a:buClr>
                <a:schemeClr val="accent5"/>
              </a:buClr>
            </a:pPr>
            <a:r>
              <a:rPr lang="en-US" sz="1800" dirty="0">
                <a:latin typeface="Franklin Gothic Medium" panose="020B0603020102020204" pitchFamily="34" charset="0"/>
              </a:rPr>
              <a:t>Comida y </a:t>
            </a:r>
            <a:r>
              <a:rPr lang="en-US" sz="1800" dirty="0" err="1" smtClean="0">
                <a:latin typeface="Franklin Gothic Medium" panose="020B0603020102020204" pitchFamily="34" charset="0"/>
              </a:rPr>
              <a:t>nutrición</a:t>
            </a:r>
            <a:endParaRPr lang="en-US" sz="1800" dirty="0" smtClean="0">
              <a:latin typeface="Franklin Gothic Medium" panose="020B0603020102020204" pitchFamily="34" charset="0"/>
            </a:endParaRPr>
          </a:p>
          <a:p>
            <a:pPr marL="0" lvl="2" indent="342900">
              <a:spcBef>
                <a:spcPct val="15000"/>
              </a:spcBef>
              <a:spcAft>
                <a:spcPct val="25000"/>
              </a:spcAft>
              <a:buClr>
                <a:schemeClr val="accent5"/>
              </a:buClr>
              <a:buNone/>
            </a:pPr>
            <a:r>
              <a:rPr lang="en-US" sz="1800" dirty="0">
                <a:solidFill>
                  <a:srgbClr val="E31B23"/>
                </a:solidFill>
                <a:latin typeface="Franklin Gothic Medium" panose="020B0603020102020204" pitchFamily="34" charset="0"/>
              </a:rPr>
              <a:t>Food and  </a:t>
            </a:r>
            <a:r>
              <a:rPr lang="en-US" sz="1800" dirty="0" smtClean="0">
                <a:solidFill>
                  <a:srgbClr val="E31B23"/>
                </a:solidFill>
                <a:latin typeface="Franklin Gothic Medium" panose="020B0603020102020204" pitchFamily="34" charset="0"/>
              </a:rPr>
              <a:t>Nutrition</a:t>
            </a:r>
          </a:p>
          <a:p>
            <a:pPr marL="0" lvl="2" indent="342900">
              <a:spcBef>
                <a:spcPct val="15000"/>
              </a:spcBef>
              <a:spcAft>
                <a:spcPct val="25000"/>
              </a:spcAft>
              <a:buClr>
                <a:schemeClr val="accent5"/>
              </a:buClr>
              <a:buNone/>
            </a:pPr>
            <a:endParaRPr lang="en-US" sz="1800" dirty="0">
              <a:latin typeface="Franklin Gothic Medium" panose="020B0603020102020204" pitchFamily="34" charset="0"/>
            </a:endParaRPr>
          </a:p>
          <a:p>
            <a:pPr marL="342900" lvl="2" indent="-342900">
              <a:spcBef>
                <a:spcPct val="15000"/>
              </a:spcBef>
              <a:spcAft>
                <a:spcPct val="25000"/>
              </a:spcAft>
              <a:buClr>
                <a:schemeClr val="accent5"/>
              </a:buClr>
            </a:pPr>
            <a:r>
              <a:rPr lang="es-ES_tradnl" sz="1800" dirty="0">
                <a:latin typeface="Franklin Gothic Medium" panose="020B0603020102020204" pitchFamily="34" charset="0"/>
              </a:rPr>
              <a:t>La capacidad de respuesta de la persona que los </a:t>
            </a:r>
            <a:r>
              <a:rPr lang="es-ES_tradnl" sz="1800" dirty="0" smtClean="0">
                <a:latin typeface="Franklin Gothic Medium" panose="020B0603020102020204" pitchFamily="34" charset="0"/>
              </a:rPr>
              <a:t>cuida</a:t>
            </a:r>
          </a:p>
          <a:p>
            <a:pPr marL="0" lvl="2" indent="342900">
              <a:spcBef>
                <a:spcPct val="15000"/>
              </a:spcBef>
              <a:spcAft>
                <a:spcPct val="25000"/>
              </a:spcAft>
              <a:buClr>
                <a:schemeClr val="accent5"/>
              </a:buClr>
              <a:buNone/>
            </a:pPr>
            <a:r>
              <a:rPr lang="en-US" sz="1800" dirty="0">
                <a:solidFill>
                  <a:srgbClr val="E31B23"/>
                </a:solidFill>
                <a:latin typeface="Franklin Gothic Medium" panose="020B0603020102020204" pitchFamily="34" charset="0"/>
              </a:rPr>
              <a:t>Responsiveness of caregivers</a:t>
            </a:r>
          </a:p>
          <a:p>
            <a:pPr marL="0" lvl="2" indent="0">
              <a:spcBef>
                <a:spcPct val="15000"/>
              </a:spcBef>
              <a:spcAft>
                <a:spcPct val="25000"/>
              </a:spcAft>
              <a:buClr>
                <a:schemeClr val="accent5"/>
              </a:buClr>
              <a:buNone/>
            </a:pPr>
            <a:endParaRPr lang="es-ES_tradnl" sz="1800" dirty="0">
              <a:latin typeface="Franklin Gothic Medium" panose="020B0603020102020204" pitchFamily="34" charset="0"/>
            </a:endParaRPr>
          </a:p>
          <a:p>
            <a:pPr marL="342900" lvl="2" indent="-342900">
              <a:spcBef>
                <a:spcPct val="15000"/>
              </a:spcBef>
              <a:spcAft>
                <a:spcPct val="25000"/>
              </a:spcAft>
              <a:buClr>
                <a:schemeClr val="accent5"/>
              </a:buClr>
            </a:pPr>
            <a:r>
              <a:rPr lang="en-US" sz="1800" dirty="0" err="1">
                <a:latin typeface="Franklin Gothic Medium" panose="020B0603020102020204" pitchFamily="34" charset="0"/>
              </a:rPr>
              <a:t>Experiencias</a:t>
            </a:r>
            <a:r>
              <a:rPr lang="en-US" sz="1800" dirty="0">
                <a:latin typeface="Franklin Gothic Medium" panose="020B0603020102020204" pitchFamily="34" charset="0"/>
              </a:rPr>
              <a:t> </a:t>
            </a:r>
            <a:r>
              <a:rPr lang="en-US" sz="1800" dirty="0" err="1" smtClean="0">
                <a:latin typeface="Franklin Gothic Medium" panose="020B0603020102020204" pitchFamily="34" charset="0"/>
              </a:rPr>
              <a:t>diarias</a:t>
            </a:r>
            <a:endParaRPr lang="en-US" sz="1800" dirty="0" smtClean="0">
              <a:latin typeface="Franklin Gothic Medium" panose="020B0603020102020204" pitchFamily="34" charset="0"/>
            </a:endParaRPr>
          </a:p>
          <a:p>
            <a:pPr marL="0" lvl="2" indent="342900">
              <a:spcBef>
                <a:spcPct val="15000"/>
              </a:spcBef>
              <a:spcAft>
                <a:spcPct val="25000"/>
              </a:spcAft>
              <a:buClr>
                <a:schemeClr val="accent5"/>
              </a:buClr>
              <a:buNone/>
            </a:pPr>
            <a:r>
              <a:rPr lang="en-US" sz="1800" i="1" dirty="0">
                <a:solidFill>
                  <a:srgbClr val="E31B23"/>
                </a:solidFill>
                <a:latin typeface="Franklin Gothic Medium" panose="020B0603020102020204" pitchFamily="34" charset="0"/>
              </a:rPr>
              <a:t>Daily experiences</a:t>
            </a:r>
          </a:p>
          <a:p>
            <a:pPr marL="0" lvl="2" indent="0">
              <a:spcBef>
                <a:spcPct val="15000"/>
              </a:spcBef>
              <a:spcAft>
                <a:spcPct val="25000"/>
              </a:spcAft>
              <a:buClr>
                <a:schemeClr val="accent5"/>
              </a:buClr>
              <a:buNone/>
            </a:pPr>
            <a:endParaRPr lang="en-US" sz="1800" dirty="0">
              <a:latin typeface="Franklin Gothic Medium" panose="020B0603020102020204" pitchFamily="34" charset="0"/>
            </a:endParaRPr>
          </a:p>
          <a:p>
            <a:pPr marL="342900" lvl="2" indent="-342900">
              <a:spcBef>
                <a:spcPct val="15000"/>
              </a:spcBef>
              <a:spcAft>
                <a:spcPct val="25000"/>
              </a:spcAft>
              <a:buClr>
                <a:schemeClr val="accent5"/>
              </a:buClr>
            </a:pPr>
            <a:r>
              <a:rPr lang="en-US" sz="1800" dirty="0" smtClean="0">
                <a:latin typeface="Franklin Gothic Medium" panose="020B0603020102020204" pitchFamily="34" charset="0"/>
              </a:rPr>
              <a:t>Amor</a:t>
            </a:r>
          </a:p>
          <a:p>
            <a:pPr marL="0" lvl="2" indent="342900">
              <a:spcBef>
                <a:spcPct val="15000"/>
              </a:spcBef>
              <a:spcAft>
                <a:spcPct val="25000"/>
              </a:spcAft>
              <a:buClr>
                <a:schemeClr val="accent5"/>
              </a:buClr>
              <a:buNone/>
            </a:pPr>
            <a:r>
              <a:rPr lang="en-US" sz="1800" dirty="0">
                <a:solidFill>
                  <a:srgbClr val="E31B23"/>
                </a:solidFill>
                <a:latin typeface="Franklin Gothic Medium" panose="020B0603020102020204" pitchFamily="34" charset="0"/>
              </a:rPr>
              <a:t>Love </a:t>
            </a:r>
            <a:endParaRPr lang="en-US" sz="1800" dirty="0">
              <a:latin typeface="Franklin Gothic Medium" panose="020B0603020102020204" pitchFamily="34" charset="0"/>
              <a:cs typeface="Arial Narrow"/>
            </a:endParaRPr>
          </a:p>
          <a:p>
            <a:pPr marL="914400" lvl="1" indent="-457200">
              <a:buFont typeface="+mj-lt"/>
              <a:buAutoNum type="arabicPeriod"/>
            </a:pPr>
            <a:endParaRPr lang="en-US" sz="1800" dirty="0">
              <a:latin typeface="Franklin Gothic Medium" panose="020B0603020102020204" pitchFamily="34" charset="0"/>
              <a:cs typeface="Arial Narrow"/>
            </a:endParaRPr>
          </a:p>
        </p:txBody>
      </p:sp>
      <p:sp>
        <p:nvSpPr>
          <p:cNvPr id="4" name="Date Placeholder 3"/>
          <p:cNvSpPr>
            <a:spLocks noGrp="1"/>
          </p:cNvSpPr>
          <p:nvPr>
            <p:ph type="dt" sz="half" idx="10"/>
          </p:nvPr>
        </p:nvSpPr>
        <p:spPr/>
        <p:txBody>
          <a:bodyPr/>
          <a:lstStyle/>
          <a:p>
            <a:fld id="{60C94935-0705-439E-AD78-7E981E12F12B}" type="datetime1">
              <a:rPr lang="en-US" smtClean="0"/>
              <a:pPr/>
              <a:t>9/18/18</a:t>
            </a:fld>
            <a:endParaRPr lang="en-US" dirty="0"/>
          </a:p>
        </p:txBody>
      </p:sp>
      <p:sp>
        <p:nvSpPr>
          <p:cNvPr id="5" name="Slide Number Placeholder 4"/>
          <p:cNvSpPr>
            <a:spLocks noGrp="1"/>
          </p:cNvSpPr>
          <p:nvPr>
            <p:ph type="sldNum" sz="quarter" idx="12"/>
          </p:nvPr>
        </p:nvSpPr>
        <p:spPr/>
        <p:txBody>
          <a:bodyPr/>
          <a:lstStyle/>
          <a:p>
            <a:fld id="{1F3A1D8A-5860-4318-A13C-71692FF51BC3}" type="slidenum">
              <a:rPr lang="en-US" smtClean="0"/>
              <a:pPr/>
              <a:t>4</a:t>
            </a:fld>
            <a:endParaRPr lang="en-US" dirty="0"/>
          </a:p>
        </p:txBody>
      </p:sp>
    </p:spTree>
    <p:extLst>
      <p:ext uri="{BB962C8B-B14F-4D97-AF65-F5344CB8AC3E}">
        <p14:creationId xmlns:p14="http://schemas.microsoft.com/office/powerpoint/2010/main" val="2133031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39977"/>
            <a:ext cx="8085504" cy="807823"/>
          </a:xfrm>
        </p:spPr>
        <p:txBody>
          <a:bodyPr>
            <a:normAutofit/>
          </a:bodyPr>
          <a:lstStyle/>
          <a:p>
            <a:r>
              <a:rPr lang="es-ES" dirty="0">
                <a:solidFill>
                  <a:schemeClr val="tx1"/>
                </a:solidFill>
              </a:rPr>
              <a:t>¿Cómo se desarrolla el cerebro</a:t>
            </a:r>
            <a:r>
              <a:rPr lang="es-ES" dirty="0" smtClean="0">
                <a:solidFill>
                  <a:schemeClr val="tx1"/>
                </a:solidFill>
              </a:rPr>
              <a:t>?</a:t>
            </a:r>
            <a:r>
              <a:rPr lang="es-ES" dirty="0" smtClean="0"/>
              <a:t/>
            </a:r>
            <a:br>
              <a:rPr lang="es-ES" dirty="0" smtClean="0"/>
            </a:br>
            <a:r>
              <a:rPr lang="en-US" dirty="0"/>
              <a:t>How Does the Brain Develop</a:t>
            </a:r>
            <a:r>
              <a:rPr lang="en-US" dirty="0" smtClean="0"/>
              <a:t>?</a:t>
            </a:r>
            <a:endParaRPr lang="es-ES" dirty="0"/>
          </a:p>
        </p:txBody>
      </p:sp>
      <p:sp>
        <p:nvSpPr>
          <p:cNvPr id="3" name="Date Placeholder 2"/>
          <p:cNvSpPr>
            <a:spLocks noGrp="1"/>
          </p:cNvSpPr>
          <p:nvPr>
            <p:ph type="dt" sz="half" idx="10"/>
          </p:nvPr>
        </p:nvSpPr>
        <p:spPr/>
        <p:txBody>
          <a:bodyPr/>
          <a:lstStyle/>
          <a:p>
            <a:fld id="{0CC1A25D-0A7D-456C-B49B-1401A92E3A78}" type="datetime1">
              <a:rPr lang="en-US" smtClean="0"/>
              <a:pPr/>
              <a:t>9/18/18</a:t>
            </a:fld>
            <a:endParaRPr lang="en-US" dirty="0"/>
          </a:p>
        </p:txBody>
      </p:sp>
      <p:sp>
        <p:nvSpPr>
          <p:cNvPr id="4" name="Slide Number Placeholder 3"/>
          <p:cNvSpPr>
            <a:spLocks noGrp="1"/>
          </p:cNvSpPr>
          <p:nvPr>
            <p:ph type="sldNum" sz="quarter" idx="12"/>
          </p:nvPr>
        </p:nvSpPr>
        <p:spPr/>
        <p:txBody>
          <a:bodyPr/>
          <a:lstStyle/>
          <a:p>
            <a:fld id="{1F3A1D8A-5860-4318-A13C-71692FF51BC3}" type="slidenum">
              <a:rPr lang="en-US" smtClean="0"/>
              <a:pPr/>
              <a:t>5</a:t>
            </a:fld>
            <a:endParaRPr lang="en-US" dirty="0"/>
          </a:p>
        </p:txBody>
      </p:sp>
      <p:grpSp>
        <p:nvGrpSpPr>
          <p:cNvPr id="7" name="Group 6"/>
          <p:cNvGrpSpPr/>
          <p:nvPr/>
        </p:nvGrpSpPr>
        <p:grpSpPr>
          <a:xfrm>
            <a:off x="805812" y="1342694"/>
            <a:ext cx="7191376" cy="3885203"/>
            <a:chOff x="1803400" y="1358152"/>
            <a:chExt cx="7340600" cy="4203451"/>
          </a:xfrm>
        </p:grpSpPr>
        <p:pic>
          <p:nvPicPr>
            <p:cNvPr id="8" name="Picture 32" descr="neuron01.tif                                                   0000E20CWenster                        ABA78158:"/>
            <p:cNvPicPr>
              <a:picLocks noChangeAspect="1" noChangeArrowheads="1"/>
            </p:cNvPicPr>
            <p:nvPr/>
          </p:nvPicPr>
          <p:blipFill>
            <a:blip r:embed="rId3" cstate="print"/>
            <a:srcRect/>
            <a:stretch>
              <a:fillRect/>
            </a:stretch>
          </p:blipFill>
          <p:spPr bwMode="auto">
            <a:xfrm>
              <a:off x="5237063" y="3505200"/>
              <a:ext cx="3906937" cy="1885950"/>
            </a:xfrm>
            <a:prstGeom prst="rect">
              <a:avLst/>
            </a:prstGeom>
            <a:noFill/>
          </p:spPr>
        </p:pic>
        <p:pic>
          <p:nvPicPr>
            <p:cNvPr id="9" name="Picture 32" descr="neuron01.tif                                                   0000E20CWenster                        ABA78158:"/>
            <p:cNvPicPr>
              <a:picLocks noChangeAspect="1" noChangeArrowheads="1"/>
            </p:cNvPicPr>
            <p:nvPr/>
          </p:nvPicPr>
          <p:blipFill>
            <a:blip r:embed="rId3" cstate="print"/>
            <a:srcRect/>
            <a:stretch>
              <a:fillRect/>
            </a:stretch>
          </p:blipFill>
          <p:spPr bwMode="auto">
            <a:xfrm>
              <a:off x="1803400" y="1676400"/>
              <a:ext cx="3906937" cy="1885950"/>
            </a:xfrm>
            <a:prstGeom prst="rect">
              <a:avLst/>
            </a:prstGeom>
            <a:noFill/>
          </p:spPr>
        </p:pic>
        <p:pic>
          <p:nvPicPr>
            <p:cNvPr id="10" name="Picture 32" descr="neuron01.tif                                                   0000E20CWenster                        ABA78158:"/>
            <p:cNvPicPr>
              <a:picLocks noChangeAspect="1" noChangeArrowheads="1"/>
            </p:cNvPicPr>
            <p:nvPr/>
          </p:nvPicPr>
          <p:blipFill>
            <a:blip r:embed="rId3" cstate="print"/>
            <a:srcRect/>
            <a:stretch>
              <a:fillRect/>
            </a:stretch>
          </p:blipFill>
          <p:spPr bwMode="auto">
            <a:xfrm rot="2485158">
              <a:off x="2032000" y="4114800"/>
              <a:ext cx="2997200" cy="1446803"/>
            </a:xfrm>
            <a:prstGeom prst="rect">
              <a:avLst/>
            </a:prstGeom>
            <a:noFill/>
          </p:spPr>
        </p:pic>
        <p:pic>
          <p:nvPicPr>
            <p:cNvPr id="11" name="Picture 32" descr="neuron01.tif                                                   0000E20CWenster                        ABA78158:"/>
            <p:cNvPicPr>
              <a:picLocks noChangeAspect="1" noChangeArrowheads="1"/>
            </p:cNvPicPr>
            <p:nvPr/>
          </p:nvPicPr>
          <p:blipFill>
            <a:blip r:embed="rId4" cstate="print"/>
            <a:srcRect/>
            <a:stretch>
              <a:fillRect/>
            </a:stretch>
          </p:blipFill>
          <p:spPr bwMode="auto">
            <a:xfrm rot="18868577">
              <a:off x="5896642" y="1985530"/>
              <a:ext cx="2425674" cy="1170917"/>
            </a:xfrm>
            <a:prstGeom prst="rect">
              <a:avLst/>
            </a:prstGeom>
            <a:noFill/>
          </p:spPr>
        </p:pic>
        <p:cxnSp>
          <p:nvCxnSpPr>
            <p:cNvPr id="13" name="Straight Connector 12"/>
            <p:cNvCxnSpPr/>
            <p:nvPr/>
          </p:nvCxnSpPr>
          <p:spPr>
            <a:xfrm rot="10800000" flipV="1">
              <a:off x="4165600" y="4267200"/>
              <a:ext cx="4038600" cy="9144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3060700" y="3467100"/>
              <a:ext cx="2819400" cy="6096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75200" y="2362200"/>
              <a:ext cx="3429000" cy="1828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4241800" y="2057400"/>
              <a:ext cx="3200400" cy="3124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4358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39977"/>
            <a:ext cx="8085504" cy="807823"/>
          </a:xfrm>
        </p:spPr>
        <p:txBody>
          <a:bodyPr>
            <a:normAutofit/>
          </a:bodyPr>
          <a:lstStyle/>
          <a:p>
            <a:r>
              <a:rPr lang="es-ES" dirty="0">
                <a:solidFill>
                  <a:schemeClr val="tx1"/>
                </a:solidFill>
              </a:rPr>
              <a:t>¿Cómo se desarrolla el cerebro</a:t>
            </a:r>
            <a:r>
              <a:rPr lang="es-ES" dirty="0" smtClean="0">
                <a:solidFill>
                  <a:schemeClr val="tx1"/>
                </a:solidFill>
              </a:rPr>
              <a:t>?</a:t>
            </a:r>
            <a:r>
              <a:rPr lang="es-ES" dirty="0" smtClean="0"/>
              <a:t/>
            </a:r>
            <a:br>
              <a:rPr lang="es-ES" dirty="0" smtClean="0"/>
            </a:br>
            <a:r>
              <a:rPr lang="en-US" dirty="0"/>
              <a:t>How Does the Brain Develop</a:t>
            </a:r>
            <a:r>
              <a:rPr lang="en-US" dirty="0" smtClean="0"/>
              <a:t>?</a:t>
            </a:r>
            <a:endParaRPr lang="es-ES" dirty="0"/>
          </a:p>
        </p:txBody>
      </p:sp>
      <p:pic>
        <p:nvPicPr>
          <p:cNvPr id="17" name="Picture 2"/>
          <p:cNvPicPr>
            <a:picLocks noGrp="1" noChangeAspect="1" noChangeArrowheads="1"/>
          </p:cNvPicPr>
          <p:nvPr>
            <p:ph idx="1"/>
          </p:nvPr>
        </p:nvPicPr>
        <p:blipFill>
          <a:blip r:embed="rId3" cstate="print"/>
          <a:srcRect/>
          <a:stretch>
            <a:fillRect/>
          </a:stretch>
        </p:blipFill>
        <p:spPr bwMode="auto">
          <a:xfrm>
            <a:off x="533400" y="1552039"/>
            <a:ext cx="3200400" cy="3101622"/>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0CC1A25D-0A7D-456C-B49B-1401A92E3A78}" type="datetime1">
              <a:rPr lang="en-US" smtClean="0"/>
              <a:pPr/>
              <a:t>9/18/18</a:t>
            </a:fld>
            <a:endParaRPr lang="en-US" dirty="0"/>
          </a:p>
        </p:txBody>
      </p:sp>
      <p:sp>
        <p:nvSpPr>
          <p:cNvPr id="4" name="Slide Number Placeholder 3"/>
          <p:cNvSpPr>
            <a:spLocks noGrp="1"/>
          </p:cNvSpPr>
          <p:nvPr>
            <p:ph type="sldNum" sz="quarter" idx="12"/>
          </p:nvPr>
        </p:nvSpPr>
        <p:spPr/>
        <p:txBody>
          <a:bodyPr/>
          <a:lstStyle/>
          <a:p>
            <a:fld id="{1F3A1D8A-5860-4318-A13C-71692FF51BC3}" type="slidenum">
              <a:rPr lang="en-US" smtClean="0"/>
              <a:pPr/>
              <a:t>6</a:t>
            </a:fld>
            <a:endParaRPr lang="en-US" dirty="0"/>
          </a:p>
        </p:txBody>
      </p:sp>
      <p:grpSp>
        <p:nvGrpSpPr>
          <p:cNvPr id="18" name="Group 17"/>
          <p:cNvGrpSpPr/>
          <p:nvPr/>
        </p:nvGrpSpPr>
        <p:grpSpPr>
          <a:xfrm>
            <a:off x="4203292" y="1532988"/>
            <a:ext cx="4102508" cy="3115211"/>
            <a:chOff x="4876800" y="1905000"/>
            <a:chExt cx="3505201" cy="2531994"/>
          </a:xfrm>
        </p:grpSpPr>
        <p:sp>
          <p:nvSpPr>
            <p:cNvPr id="19" name="TextBox 18"/>
            <p:cNvSpPr txBox="1"/>
            <p:nvPr/>
          </p:nvSpPr>
          <p:spPr>
            <a:xfrm>
              <a:off x="4876800" y="2819400"/>
              <a:ext cx="1295400" cy="1323439"/>
            </a:xfrm>
            <a:prstGeom prst="rect">
              <a:avLst/>
            </a:prstGeom>
            <a:noFill/>
          </p:spPr>
          <p:txBody>
            <a:bodyPr wrap="square" rtlCol="0">
              <a:spAutoFit/>
            </a:bodyPr>
            <a:lstStyle/>
            <a:p>
              <a:r>
                <a:rPr lang="en-US" sz="8000" dirty="0" smtClean="0"/>
                <a:t>=</a:t>
              </a:r>
              <a:endParaRPr lang="en-US" sz="8000" dirty="0"/>
            </a:p>
          </p:txBody>
        </p:sp>
        <p:pic>
          <p:nvPicPr>
            <p:cNvPr id="20" name="Picture 3"/>
            <p:cNvPicPr>
              <a:picLocks noChangeAspect="1" noChangeArrowheads="1"/>
            </p:cNvPicPr>
            <p:nvPr/>
          </p:nvPicPr>
          <p:blipFill>
            <a:blip r:embed="rId4" cstate="print"/>
            <a:srcRect/>
            <a:stretch>
              <a:fillRect/>
            </a:stretch>
          </p:blipFill>
          <p:spPr bwMode="auto">
            <a:xfrm>
              <a:off x="5673357" y="1905000"/>
              <a:ext cx="2708644" cy="2531994"/>
            </a:xfrm>
            <a:prstGeom prst="rect">
              <a:avLst/>
            </a:prstGeom>
            <a:noFill/>
            <a:ln w="9525">
              <a:noFill/>
              <a:miter lim="800000"/>
              <a:headEnd/>
              <a:tailEnd/>
            </a:ln>
          </p:spPr>
        </p:pic>
      </p:grpSp>
      <p:sp>
        <p:nvSpPr>
          <p:cNvPr id="21" name="Rectangle 20"/>
          <p:cNvSpPr/>
          <p:nvPr/>
        </p:nvSpPr>
        <p:spPr>
          <a:xfrm>
            <a:off x="533400" y="4971365"/>
            <a:ext cx="5772734" cy="646331"/>
          </a:xfrm>
          <a:prstGeom prst="rect">
            <a:avLst/>
          </a:prstGeom>
        </p:spPr>
        <p:txBody>
          <a:bodyPr wrap="none">
            <a:spAutoFit/>
          </a:bodyPr>
          <a:lstStyle/>
          <a:p>
            <a:r>
              <a:rPr lang="en-US" dirty="0" smtClean="0">
                <a:latin typeface="+mj-lt"/>
              </a:rPr>
              <a:t>Un Nino de 3 </a:t>
            </a:r>
            <a:r>
              <a:rPr lang="es-MX" dirty="0" smtClean="0">
                <a:latin typeface="+mj-lt"/>
              </a:rPr>
              <a:t>anos</a:t>
            </a:r>
            <a:r>
              <a:rPr lang="en-US" dirty="0" smtClean="0">
                <a:latin typeface="+mj-lt"/>
              </a:rPr>
              <a:t> ha </a:t>
            </a:r>
            <a:r>
              <a:rPr lang="en-US" dirty="0" err="1" smtClean="0">
                <a:latin typeface="+mj-lt"/>
              </a:rPr>
              <a:t>formado</a:t>
            </a:r>
            <a:r>
              <a:rPr lang="en-US" dirty="0" smtClean="0">
                <a:latin typeface="+mj-lt"/>
              </a:rPr>
              <a:t> un </a:t>
            </a:r>
            <a:r>
              <a:rPr lang="en-US" dirty="0" err="1" smtClean="0">
                <a:latin typeface="+mj-lt"/>
              </a:rPr>
              <a:t>trillon</a:t>
            </a:r>
            <a:r>
              <a:rPr lang="en-US" dirty="0" smtClean="0">
                <a:latin typeface="+mj-lt"/>
              </a:rPr>
              <a:t> de </a:t>
            </a:r>
            <a:r>
              <a:rPr lang="en-US" dirty="0" err="1" smtClean="0">
                <a:latin typeface="+mj-lt"/>
              </a:rPr>
              <a:t>conecciones</a:t>
            </a:r>
            <a:r>
              <a:rPr lang="en-US" dirty="0" smtClean="0">
                <a:latin typeface="+mj-lt"/>
              </a:rPr>
              <a:t> </a:t>
            </a:r>
          </a:p>
          <a:p>
            <a:r>
              <a:rPr lang="en-US" dirty="0">
                <a:solidFill>
                  <a:srgbClr val="E31B23"/>
                </a:solidFill>
                <a:latin typeface="Franklin Gothic Medium" panose="020B0603020102020204" pitchFamily="34" charset="0"/>
                <a:ea typeface="+mj-ea"/>
                <a:cs typeface="+mj-cs"/>
              </a:rPr>
              <a:t>A 3 year old child has formed 1,000 trillion connections </a:t>
            </a:r>
          </a:p>
        </p:txBody>
      </p:sp>
    </p:spTree>
    <p:extLst>
      <p:ext uri="{BB962C8B-B14F-4D97-AF65-F5344CB8AC3E}">
        <p14:creationId xmlns:p14="http://schemas.microsoft.com/office/powerpoint/2010/main" val="2415145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46" y="487577"/>
            <a:ext cx="8085504" cy="807823"/>
          </a:xfrm>
        </p:spPr>
        <p:txBody>
          <a:bodyPr>
            <a:normAutofit/>
          </a:bodyPr>
          <a:lstStyle/>
          <a:p>
            <a:r>
              <a:rPr lang="es-ES" dirty="0">
                <a:solidFill>
                  <a:schemeClr val="tx1"/>
                </a:solidFill>
              </a:rPr>
              <a:t>Otros </a:t>
            </a:r>
            <a:r>
              <a:rPr lang="es-ES" dirty="0" smtClean="0">
                <a:solidFill>
                  <a:schemeClr val="tx1"/>
                </a:solidFill>
              </a:rPr>
              <a:t>Beneficios</a:t>
            </a:r>
            <a:r>
              <a:rPr lang="en-US" dirty="0" smtClean="0"/>
              <a:t/>
            </a:r>
            <a:br>
              <a:rPr lang="en-US" dirty="0" smtClean="0"/>
            </a:br>
            <a:r>
              <a:rPr lang="en-US" dirty="0">
                <a:solidFill>
                  <a:schemeClr val="accent1"/>
                </a:solidFill>
              </a:rPr>
              <a:t>Other Benefits</a:t>
            </a:r>
          </a:p>
        </p:txBody>
      </p:sp>
      <p:sp>
        <p:nvSpPr>
          <p:cNvPr id="3" name="Content Placeholder 2"/>
          <p:cNvSpPr>
            <a:spLocks noGrp="1"/>
          </p:cNvSpPr>
          <p:nvPr>
            <p:ph idx="1"/>
          </p:nvPr>
        </p:nvSpPr>
        <p:spPr>
          <a:xfrm>
            <a:off x="448896" y="1447800"/>
            <a:ext cx="8085504" cy="4572000"/>
          </a:xfrm>
        </p:spPr>
        <p:txBody>
          <a:bodyPr>
            <a:normAutofit/>
          </a:bodyPr>
          <a:lstStyle/>
          <a:p>
            <a:pPr>
              <a:spcBef>
                <a:spcPts val="200"/>
              </a:spcBef>
              <a:spcAft>
                <a:spcPts val="200"/>
              </a:spcAft>
            </a:pPr>
            <a:r>
              <a:rPr lang="en-US" sz="1800" dirty="0">
                <a:latin typeface="+mn-lt"/>
              </a:rPr>
              <a:t>A </a:t>
            </a:r>
            <a:r>
              <a:rPr lang="en-US" sz="1800" dirty="0" err="1">
                <a:latin typeface="+mn-lt"/>
              </a:rPr>
              <a:t>los</a:t>
            </a:r>
            <a:r>
              <a:rPr lang="en-US" sz="1800" dirty="0">
                <a:latin typeface="+mn-lt"/>
              </a:rPr>
              <a:t> </a:t>
            </a:r>
            <a:r>
              <a:rPr lang="en-US" sz="1800" dirty="0" err="1">
                <a:latin typeface="+mn-lt"/>
              </a:rPr>
              <a:t>niños</a:t>
            </a:r>
            <a:r>
              <a:rPr lang="en-US" sz="1800" dirty="0">
                <a:latin typeface="+mn-lt"/>
              </a:rPr>
              <a:t> les </a:t>
            </a:r>
            <a:r>
              <a:rPr lang="en-US" sz="1800" dirty="0" err="1">
                <a:latin typeface="+mn-lt"/>
              </a:rPr>
              <a:t>encanta</a:t>
            </a:r>
            <a:r>
              <a:rPr lang="en-US" sz="1800" dirty="0">
                <a:latin typeface="+mn-lt"/>
              </a:rPr>
              <a:t> leer</a:t>
            </a:r>
          </a:p>
          <a:p>
            <a:pPr marL="0" indent="228600">
              <a:spcBef>
                <a:spcPts val="200"/>
              </a:spcBef>
              <a:spcAft>
                <a:spcPts val="200"/>
              </a:spcAft>
              <a:buNone/>
            </a:pPr>
            <a:r>
              <a:rPr lang="en-US" sz="1800" dirty="0">
                <a:solidFill>
                  <a:srgbClr val="E31B23"/>
                </a:solidFill>
                <a:latin typeface="+mn-lt"/>
              </a:rPr>
              <a:t>Kids love to read</a:t>
            </a:r>
          </a:p>
          <a:p>
            <a:pPr lvl="1"/>
            <a:endParaRPr lang="en-US" sz="1800" dirty="0">
              <a:latin typeface="+mn-lt"/>
              <a:cs typeface="Arial Narrow"/>
            </a:endParaRPr>
          </a:p>
          <a:p>
            <a:pPr>
              <a:spcBef>
                <a:spcPts val="200"/>
              </a:spcBef>
              <a:spcAft>
                <a:spcPts val="200"/>
              </a:spcAft>
            </a:pPr>
            <a:r>
              <a:rPr lang="en-US" sz="1800" dirty="0">
                <a:latin typeface="+mn-lt"/>
              </a:rPr>
              <a:t>Los </a:t>
            </a:r>
            <a:r>
              <a:rPr lang="en-US" sz="1800" dirty="0" err="1">
                <a:latin typeface="+mn-lt"/>
              </a:rPr>
              <a:t>niños</a:t>
            </a:r>
            <a:r>
              <a:rPr lang="en-US" sz="1800" dirty="0">
                <a:latin typeface="+mn-lt"/>
              </a:rPr>
              <a:t> que </a:t>
            </a:r>
            <a:r>
              <a:rPr lang="en-US" sz="1800" dirty="0" err="1">
                <a:latin typeface="+mn-lt"/>
              </a:rPr>
              <a:t>aman</a:t>
            </a:r>
            <a:r>
              <a:rPr lang="en-US" sz="1800" dirty="0">
                <a:latin typeface="+mn-lt"/>
              </a:rPr>
              <a:t> </a:t>
            </a:r>
            <a:r>
              <a:rPr lang="en-US" sz="1800" dirty="0" err="1">
                <a:latin typeface="+mn-lt"/>
              </a:rPr>
              <a:t>los</a:t>
            </a:r>
            <a:r>
              <a:rPr lang="en-US" sz="1800" dirty="0">
                <a:latin typeface="+mn-lt"/>
              </a:rPr>
              <a:t> </a:t>
            </a:r>
            <a:r>
              <a:rPr lang="en-US" sz="1800" dirty="0" err="1">
                <a:latin typeface="+mn-lt"/>
              </a:rPr>
              <a:t>libros</a:t>
            </a:r>
            <a:r>
              <a:rPr lang="en-US" sz="1800" dirty="0">
                <a:latin typeface="+mn-lt"/>
              </a:rPr>
              <a:t> se </a:t>
            </a:r>
            <a:r>
              <a:rPr lang="en-US" sz="1800" dirty="0" err="1">
                <a:latin typeface="+mn-lt"/>
              </a:rPr>
              <a:t>convierten</a:t>
            </a:r>
            <a:r>
              <a:rPr lang="en-US" sz="1800" dirty="0">
                <a:latin typeface="+mn-lt"/>
              </a:rPr>
              <a:t> </a:t>
            </a:r>
            <a:r>
              <a:rPr lang="en-US" sz="1800" dirty="0" err="1">
                <a:latin typeface="+mn-lt"/>
              </a:rPr>
              <a:t>en</a:t>
            </a:r>
            <a:r>
              <a:rPr lang="en-US" sz="1800" dirty="0">
                <a:latin typeface="+mn-lt"/>
              </a:rPr>
              <a:t> </a:t>
            </a:r>
            <a:r>
              <a:rPr lang="en-US" sz="1800" dirty="0" err="1">
                <a:latin typeface="+mn-lt"/>
              </a:rPr>
              <a:t>buenos</a:t>
            </a:r>
            <a:r>
              <a:rPr lang="en-US" sz="1800" dirty="0">
                <a:latin typeface="+mn-lt"/>
              </a:rPr>
              <a:t> </a:t>
            </a:r>
            <a:r>
              <a:rPr lang="en-US" sz="1800" dirty="0" err="1">
                <a:latin typeface="+mn-lt"/>
              </a:rPr>
              <a:t>lectores</a:t>
            </a:r>
            <a:endParaRPr lang="en-US" sz="1800" dirty="0">
              <a:latin typeface="+mn-lt"/>
            </a:endParaRPr>
          </a:p>
          <a:p>
            <a:pPr marL="0" indent="228600">
              <a:spcBef>
                <a:spcPts val="200"/>
              </a:spcBef>
              <a:spcAft>
                <a:spcPts val="200"/>
              </a:spcAft>
              <a:buNone/>
            </a:pPr>
            <a:r>
              <a:rPr lang="en-US" sz="1800" dirty="0">
                <a:solidFill>
                  <a:srgbClr val="E31B23"/>
                </a:solidFill>
                <a:latin typeface="+mn-lt"/>
              </a:rPr>
              <a:t>Kids who love books become better readers</a:t>
            </a:r>
          </a:p>
          <a:p>
            <a:pPr marL="285750" lvl="2" indent="-285750">
              <a:spcBef>
                <a:spcPct val="15000"/>
              </a:spcBef>
              <a:spcAft>
                <a:spcPct val="25000"/>
              </a:spcAft>
              <a:buClr>
                <a:srgbClr val="CC0000"/>
              </a:buClr>
            </a:pPr>
            <a:endParaRPr lang="en-US" sz="1800" dirty="0"/>
          </a:p>
          <a:p>
            <a:pPr>
              <a:spcBef>
                <a:spcPts val="200"/>
              </a:spcBef>
              <a:spcAft>
                <a:spcPts val="200"/>
              </a:spcAft>
            </a:pPr>
            <a:r>
              <a:rPr lang="es-ES_tradnl" sz="1800" dirty="0">
                <a:latin typeface="+mn-lt"/>
              </a:rPr>
              <a:t>Los niños que aman los libros eligen leer por diversión</a:t>
            </a:r>
          </a:p>
          <a:p>
            <a:pPr marL="0" indent="228600">
              <a:spcBef>
                <a:spcPts val="200"/>
              </a:spcBef>
              <a:spcAft>
                <a:spcPts val="200"/>
              </a:spcAft>
              <a:buNone/>
            </a:pPr>
            <a:r>
              <a:rPr lang="en-US" sz="1800" dirty="0">
                <a:solidFill>
                  <a:srgbClr val="E31B23"/>
                </a:solidFill>
                <a:latin typeface="+mn-lt"/>
              </a:rPr>
              <a:t>Kids who love books choose to read for </a:t>
            </a:r>
            <a:r>
              <a:rPr lang="en-US" sz="1800" dirty="0" smtClean="0">
                <a:solidFill>
                  <a:srgbClr val="E31B23"/>
                </a:solidFill>
                <a:latin typeface="+mn-lt"/>
              </a:rPr>
              <a:t>fun</a:t>
            </a:r>
          </a:p>
          <a:p>
            <a:pPr>
              <a:spcBef>
                <a:spcPts val="200"/>
              </a:spcBef>
              <a:spcAft>
                <a:spcPts val="200"/>
              </a:spcAft>
            </a:pPr>
            <a:endParaRPr lang="en-US" sz="1800" dirty="0">
              <a:solidFill>
                <a:srgbClr val="E31B23"/>
              </a:solidFill>
              <a:latin typeface="+mn-lt"/>
            </a:endParaRPr>
          </a:p>
          <a:p>
            <a:pPr>
              <a:spcBef>
                <a:spcPts val="200"/>
              </a:spcBef>
              <a:spcAft>
                <a:spcPts val="200"/>
              </a:spcAft>
            </a:pPr>
            <a:r>
              <a:rPr lang="en-US" sz="1800" dirty="0" smtClean="0">
                <a:latin typeface="+mn-lt"/>
              </a:rPr>
              <a:t>Las </a:t>
            </a:r>
            <a:r>
              <a:rPr lang="en-US" sz="1800" dirty="0" err="1">
                <a:latin typeface="+mn-lt"/>
              </a:rPr>
              <a:t>familias</a:t>
            </a:r>
            <a:r>
              <a:rPr lang="en-US" sz="1800" dirty="0">
                <a:latin typeface="+mn-lt"/>
              </a:rPr>
              <a:t> </a:t>
            </a:r>
            <a:r>
              <a:rPr lang="en-US" sz="1800" dirty="0" err="1">
                <a:latin typeface="+mn-lt"/>
              </a:rPr>
              <a:t>disfrutan</a:t>
            </a:r>
            <a:r>
              <a:rPr lang="en-US" sz="1800" dirty="0">
                <a:latin typeface="+mn-lt"/>
              </a:rPr>
              <a:t> mucho  </a:t>
            </a:r>
            <a:r>
              <a:rPr lang="en-US" sz="1800" dirty="0" err="1">
                <a:latin typeface="+mn-lt"/>
              </a:rPr>
              <a:t>pasar</a:t>
            </a:r>
            <a:r>
              <a:rPr lang="en-US" sz="1800" dirty="0">
                <a:latin typeface="+mn-lt"/>
              </a:rPr>
              <a:t> </a:t>
            </a:r>
            <a:r>
              <a:rPr lang="en-US" sz="1800" dirty="0" err="1">
                <a:latin typeface="+mn-lt"/>
              </a:rPr>
              <a:t>tiempo</a:t>
            </a:r>
            <a:r>
              <a:rPr lang="en-US" sz="1800" dirty="0">
                <a:latin typeface="+mn-lt"/>
              </a:rPr>
              <a:t> </a:t>
            </a:r>
            <a:r>
              <a:rPr lang="en-US" sz="1800" dirty="0" err="1">
                <a:latin typeface="+mn-lt"/>
              </a:rPr>
              <a:t>juntos</a:t>
            </a:r>
            <a:endParaRPr lang="en-US" sz="1800" dirty="0">
              <a:latin typeface="+mn-lt"/>
            </a:endParaRPr>
          </a:p>
          <a:p>
            <a:pPr marL="0" indent="228600">
              <a:spcBef>
                <a:spcPts val="200"/>
              </a:spcBef>
              <a:spcAft>
                <a:spcPts val="200"/>
              </a:spcAft>
              <a:buNone/>
            </a:pPr>
            <a:r>
              <a:rPr lang="en-US" sz="1800" dirty="0">
                <a:solidFill>
                  <a:srgbClr val="E31B23"/>
                </a:solidFill>
                <a:latin typeface="+mn-lt"/>
              </a:rPr>
              <a:t>Families enjoy spending time together</a:t>
            </a:r>
          </a:p>
          <a:p>
            <a:pPr marL="285750" lvl="2" indent="-285750">
              <a:spcBef>
                <a:spcPct val="15000"/>
              </a:spcBef>
              <a:spcAft>
                <a:spcPct val="25000"/>
              </a:spcAft>
              <a:buClr>
                <a:srgbClr val="CC0000"/>
              </a:buClr>
            </a:pPr>
            <a:endParaRPr lang="es-ES_tradnl" sz="1800" dirty="0"/>
          </a:p>
          <a:p>
            <a:pPr>
              <a:spcBef>
                <a:spcPts val="200"/>
              </a:spcBef>
              <a:spcAft>
                <a:spcPts val="200"/>
              </a:spcAft>
            </a:pPr>
            <a:r>
              <a:rPr lang="en-US" sz="1800" dirty="0">
                <a:latin typeface="+mn-lt"/>
              </a:rPr>
              <a:t>Los </a:t>
            </a:r>
            <a:r>
              <a:rPr lang="en-US" sz="1800" dirty="0" err="1">
                <a:latin typeface="+mn-lt"/>
              </a:rPr>
              <a:t>niños</a:t>
            </a:r>
            <a:r>
              <a:rPr lang="en-US" sz="1800" dirty="0">
                <a:latin typeface="+mn-lt"/>
              </a:rPr>
              <a:t> </a:t>
            </a:r>
            <a:r>
              <a:rPr lang="en-US" sz="1800" dirty="0" err="1">
                <a:latin typeface="+mn-lt"/>
              </a:rPr>
              <a:t>mejoran</a:t>
            </a:r>
            <a:r>
              <a:rPr lang="en-US" sz="1800" dirty="0">
                <a:latin typeface="+mn-lt"/>
              </a:rPr>
              <a:t> </a:t>
            </a:r>
            <a:r>
              <a:rPr lang="en-US" sz="1800" dirty="0" err="1">
                <a:latin typeface="+mn-lt"/>
              </a:rPr>
              <a:t>sus</a:t>
            </a:r>
            <a:r>
              <a:rPr lang="en-US" sz="1800" dirty="0">
                <a:latin typeface="+mn-lt"/>
              </a:rPr>
              <a:t> </a:t>
            </a:r>
            <a:r>
              <a:rPr lang="en-US" sz="1800" dirty="0" err="1">
                <a:latin typeface="+mn-lt"/>
              </a:rPr>
              <a:t>habilidades</a:t>
            </a:r>
            <a:r>
              <a:rPr lang="en-US" sz="1800" dirty="0">
                <a:latin typeface="+mn-lt"/>
              </a:rPr>
              <a:t> de </a:t>
            </a:r>
            <a:r>
              <a:rPr lang="en-US" sz="1800" dirty="0" err="1">
                <a:latin typeface="+mn-lt"/>
              </a:rPr>
              <a:t>lenguaje</a:t>
            </a:r>
            <a:r>
              <a:rPr lang="en-US" sz="1800" dirty="0">
                <a:latin typeface="+mn-lt"/>
              </a:rPr>
              <a:t> </a:t>
            </a:r>
          </a:p>
          <a:p>
            <a:pPr marL="0" indent="228600">
              <a:spcBef>
                <a:spcPts val="200"/>
              </a:spcBef>
              <a:spcAft>
                <a:spcPts val="200"/>
              </a:spcAft>
              <a:buNone/>
            </a:pPr>
            <a:r>
              <a:rPr lang="en-US" sz="1800" dirty="0">
                <a:solidFill>
                  <a:srgbClr val="E31B23"/>
                </a:solidFill>
                <a:latin typeface="+mn-lt"/>
              </a:rPr>
              <a:t>Kids improve language and literacy skills</a:t>
            </a:r>
          </a:p>
          <a:p>
            <a:pPr marL="914400" lvl="1" indent="-457200">
              <a:buFont typeface="+mj-lt"/>
              <a:buAutoNum type="arabicPeriod"/>
            </a:pPr>
            <a:endParaRPr lang="en-US" sz="1800" dirty="0">
              <a:latin typeface="Franklin Gothic Medium" panose="020B0603020102020204" pitchFamily="34" charset="0"/>
              <a:cs typeface="Arial Narrow"/>
            </a:endParaRPr>
          </a:p>
        </p:txBody>
      </p:sp>
      <p:sp>
        <p:nvSpPr>
          <p:cNvPr id="4" name="Date Placeholder 3"/>
          <p:cNvSpPr>
            <a:spLocks noGrp="1"/>
          </p:cNvSpPr>
          <p:nvPr>
            <p:ph type="dt" sz="half" idx="10"/>
          </p:nvPr>
        </p:nvSpPr>
        <p:spPr/>
        <p:txBody>
          <a:bodyPr/>
          <a:lstStyle/>
          <a:p>
            <a:fld id="{60C94935-0705-439E-AD78-7E981E12F12B}" type="datetime1">
              <a:rPr lang="en-US" smtClean="0"/>
              <a:pPr/>
              <a:t>9/18/18</a:t>
            </a:fld>
            <a:endParaRPr lang="en-US" dirty="0"/>
          </a:p>
        </p:txBody>
      </p:sp>
      <p:sp>
        <p:nvSpPr>
          <p:cNvPr id="5" name="Slide Number Placeholder 4"/>
          <p:cNvSpPr>
            <a:spLocks noGrp="1"/>
          </p:cNvSpPr>
          <p:nvPr>
            <p:ph type="sldNum" sz="quarter" idx="12"/>
          </p:nvPr>
        </p:nvSpPr>
        <p:spPr/>
        <p:txBody>
          <a:bodyPr/>
          <a:lstStyle/>
          <a:p>
            <a:fld id="{1F3A1D8A-5860-4318-A13C-71692FF51BC3}" type="slidenum">
              <a:rPr lang="en-US" smtClean="0"/>
              <a:pPr/>
              <a:t>7</a:t>
            </a:fld>
            <a:endParaRPr lang="en-US" dirty="0"/>
          </a:p>
        </p:txBody>
      </p:sp>
    </p:spTree>
    <p:extLst>
      <p:ext uri="{BB962C8B-B14F-4D97-AF65-F5344CB8AC3E}">
        <p14:creationId xmlns:p14="http://schemas.microsoft.com/office/powerpoint/2010/main" val="1224747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39977"/>
            <a:ext cx="8085504" cy="807823"/>
          </a:xfrm>
        </p:spPr>
        <p:txBody>
          <a:bodyPr>
            <a:normAutofit/>
          </a:bodyPr>
          <a:lstStyle/>
          <a:p>
            <a:r>
              <a:rPr lang="es-ES" dirty="0" smtClean="0">
                <a:solidFill>
                  <a:schemeClr val="tx1"/>
                </a:solidFill>
              </a:rPr>
              <a:t>¡Vamos a ver un video!</a:t>
            </a:r>
            <a:br>
              <a:rPr lang="es-ES" dirty="0" smtClean="0">
                <a:solidFill>
                  <a:schemeClr val="tx1"/>
                </a:solidFill>
              </a:rPr>
            </a:br>
            <a:r>
              <a:rPr lang="en-US" dirty="0"/>
              <a:t>Let’s Watch a Video! </a:t>
            </a:r>
            <a:endParaRPr lang="es-ES" dirty="0"/>
          </a:p>
        </p:txBody>
      </p:sp>
      <p:sp>
        <p:nvSpPr>
          <p:cNvPr id="3" name="Date Placeholder 2"/>
          <p:cNvSpPr>
            <a:spLocks noGrp="1"/>
          </p:cNvSpPr>
          <p:nvPr>
            <p:ph type="dt" sz="half" idx="10"/>
          </p:nvPr>
        </p:nvSpPr>
        <p:spPr/>
        <p:txBody>
          <a:bodyPr/>
          <a:lstStyle/>
          <a:p>
            <a:fld id="{0CC1A25D-0A7D-456C-B49B-1401A92E3A78}" type="datetime1">
              <a:rPr lang="en-US" smtClean="0"/>
              <a:pPr/>
              <a:t>9/18/18</a:t>
            </a:fld>
            <a:endParaRPr lang="en-US" dirty="0"/>
          </a:p>
        </p:txBody>
      </p:sp>
      <p:sp>
        <p:nvSpPr>
          <p:cNvPr id="4" name="Slide Number Placeholder 3"/>
          <p:cNvSpPr>
            <a:spLocks noGrp="1"/>
          </p:cNvSpPr>
          <p:nvPr>
            <p:ph type="sldNum" sz="quarter" idx="12"/>
          </p:nvPr>
        </p:nvSpPr>
        <p:spPr/>
        <p:txBody>
          <a:bodyPr/>
          <a:lstStyle/>
          <a:p>
            <a:fld id="{1F3A1D8A-5860-4318-A13C-71692FF51BC3}" type="slidenum">
              <a:rPr lang="en-US" smtClean="0"/>
              <a:pPr/>
              <a:t>8</a:t>
            </a:fld>
            <a:endParaRPr lang="en-US" dirty="0"/>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6875" t="7809" r="7084" b="11302"/>
          <a:stretch/>
        </p:blipFill>
        <p:spPr>
          <a:xfrm rot="5400000">
            <a:off x="3941" y="1901058"/>
            <a:ext cx="4411716" cy="3505200"/>
          </a:xfrm>
          <a:prstGeom prst="rect">
            <a:avLst/>
          </a:prstGeom>
        </p:spPr>
      </p:pic>
    </p:spTree>
    <p:extLst>
      <p:ext uri="{BB962C8B-B14F-4D97-AF65-F5344CB8AC3E}">
        <p14:creationId xmlns:p14="http://schemas.microsoft.com/office/powerpoint/2010/main" val="3363165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ticia\Desktop\Mentor Picture-Cynthia Leyva and gir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456087"/>
            <a:ext cx="7162800" cy="445512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533400" y="542923"/>
            <a:ext cx="8085504" cy="80782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400" b="1" kern="1200">
                <a:solidFill>
                  <a:srgbClr val="E31B23"/>
                </a:solidFill>
                <a:latin typeface="Arial" panose="020B0604020202020204" pitchFamily="34" charset="0"/>
                <a:ea typeface="+mj-ea"/>
                <a:cs typeface="Arial" panose="020B0604020202020204" pitchFamily="34" charset="0"/>
              </a:defRPr>
            </a:lvl1pPr>
          </a:lstStyle>
          <a:p>
            <a:pPr fontAlgn="auto">
              <a:spcAft>
                <a:spcPts val="0"/>
              </a:spcAft>
            </a:pPr>
            <a:r>
              <a:rPr lang="en-US" b="0" dirty="0">
                <a:solidFill>
                  <a:schemeClr val="tx1"/>
                </a:solidFill>
                <a:latin typeface="Franklin Gothic Medium" panose="020B0603020102020204" pitchFamily="34" charset="0"/>
              </a:rPr>
              <a:t>¿</a:t>
            </a:r>
            <a:r>
              <a:rPr lang="en-US" b="0" dirty="0" err="1">
                <a:solidFill>
                  <a:schemeClr val="tx1"/>
                </a:solidFill>
                <a:latin typeface="Franklin Gothic Medium" panose="020B0603020102020204" pitchFamily="34" charset="0"/>
              </a:rPr>
              <a:t>Cómo</a:t>
            </a:r>
            <a:r>
              <a:rPr lang="en-US" b="0" dirty="0">
                <a:solidFill>
                  <a:schemeClr val="tx1"/>
                </a:solidFill>
                <a:latin typeface="Franklin Gothic Medium" panose="020B0603020102020204" pitchFamily="34" charset="0"/>
              </a:rPr>
              <a:t> </a:t>
            </a:r>
            <a:r>
              <a:rPr lang="en-US" b="0" dirty="0" err="1">
                <a:solidFill>
                  <a:schemeClr val="tx1"/>
                </a:solidFill>
                <a:latin typeface="Franklin Gothic Medium" panose="020B0603020102020204" pitchFamily="34" charset="0"/>
              </a:rPr>
              <a:t>funciona</a:t>
            </a:r>
            <a:r>
              <a:rPr lang="en-US" b="0" dirty="0">
                <a:solidFill>
                  <a:schemeClr val="tx1"/>
                </a:solidFill>
                <a:latin typeface="Franklin Gothic Medium" panose="020B0603020102020204" pitchFamily="34" charset="0"/>
              </a:rPr>
              <a:t> el </a:t>
            </a:r>
            <a:r>
              <a:rPr lang="en-US" b="0" dirty="0" err="1">
                <a:solidFill>
                  <a:schemeClr val="tx1"/>
                </a:solidFill>
                <a:latin typeface="Franklin Gothic Medium" panose="020B0603020102020204" pitchFamily="34" charset="0"/>
              </a:rPr>
              <a:t>programa</a:t>
            </a:r>
            <a:r>
              <a:rPr lang="en-US" b="0" dirty="0" smtClean="0">
                <a:solidFill>
                  <a:schemeClr val="tx1"/>
                </a:solidFill>
                <a:latin typeface="Franklin Gothic Medium" panose="020B0603020102020204" pitchFamily="34" charset="0"/>
              </a:rPr>
              <a:t>?</a:t>
            </a:r>
            <a:r>
              <a:rPr lang="es-ES" dirty="0" smtClean="0">
                <a:solidFill>
                  <a:schemeClr val="tx1"/>
                </a:solidFill>
              </a:rPr>
              <a:t/>
            </a:r>
            <a:br>
              <a:rPr lang="es-ES" dirty="0" smtClean="0">
                <a:solidFill>
                  <a:schemeClr val="tx1"/>
                </a:solidFill>
              </a:rPr>
            </a:br>
            <a:r>
              <a:rPr lang="en-US" dirty="0"/>
              <a:t>How does the program work?</a:t>
            </a:r>
            <a:endParaRPr lang="es-ES" dirty="0"/>
          </a:p>
        </p:txBody>
      </p:sp>
    </p:spTree>
    <p:extLst>
      <p:ext uri="{BB962C8B-B14F-4D97-AF65-F5344CB8AC3E}">
        <p14:creationId xmlns:p14="http://schemas.microsoft.com/office/powerpoint/2010/main" val="1918381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CVP">
  <a:themeElements>
    <a:clrScheme name="">
      <a:dk1>
        <a:srgbClr val="000000"/>
      </a:dk1>
      <a:lt1>
        <a:srgbClr val="FFFFFF"/>
      </a:lt1>
      <a:dk2>
        <a:srgbClr val="003399"/>
      </a:dk2>
      <a:lt2>
        <a:srgbClr val="000066"/>
      </a:lt2>
      <a:accent1>
        <a:srgbClr val="FF9900"/>
      </a:accent1>
      <a:accent2>
        <a:srgbClr val="990000"/>
      </a:accent2>
      <a:accent3>
        <a:srgbClr val="FFFFFF"/>
      </a:accent3>
      <a:accent4>
        <a:srgbClr val="000000"/>
      </a:accent4>
      <a:accent5>
        <a:srgbClr val="FFCAAA"/>
      </a:accent5>
      <a:accent6>
        <a:srgbClr val="8A0000"/>
      </a:accent6>
      <a:hlink>
        <a:srgbClr val="800080"/>
      </a:hlink>
      <a:folHlink>
        <a:srgbClr val="009999"/>
      </a:folHlink>
    </a:clrScheme>
    <a:fontScheme name="Custom 2">
      <a:majorFont>
        <a:latin typeface="Candara"/>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VP 1">
        <a:dk1>
          <a:srgbClr val="000000"/>
        </a:dk1>
        <a:lt1>
          <a:srgbClr val="FFFFFF"/>
        </a:lt1>
        <a:dk2>
          <a:srgbClr val="003399"/>
        </a:dk2>
        <a:lt2>
          <a:srgbClr val="000066"/>
        </a:lt2>
        <a:accent1>
          <a:srgbClr val="FFCC00"/>
        </a:accent1>
        <a:accent2>
          <a:srgbClr val="CC3300"/>
        </a:accent2>
        <a:accent3>
          <a:srgbClr val="FFFFFF"/>
        </a:accent3>
        <a:accent4>
          <a:srgbClr val="000000"/>
        </a:accent4>
        <a:accent5>
          <a:srgbClr val="FFE2AA"/>
        </a:accent5>
        <a:accent6>
          <a:srgbClr val="B92D00"/>
        </a:accent6>
        <a:hlink>
          <a:srgbClr val="9933FF"/>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nd content">
  <a:themeElements>
    <a:clrScheme name="Raising a Reader">
      <a:dk1>
        <a:sysClr val="windowText" lastClr="000000"/>
      </a:dk1>
      <a:lt1>
        <a:sysClr val="window" lastClr="FFFFFF"/>
      </a:lt1>
      <a:dk2>
        <a:srgbClr val="44546A"/>
      </a:dk2>
      <a:lt2>
        <a:srgbClr val="E7E6E6"/>
      </a:lt2>
      <a:accent1>
        <a:srgbClr val="E31B23"/>
      </a:accent1>
      <a:accent2>
        <a:srgbClr val="717073"/>
      </a:accent2>
      <a:accent3>
        <a:srgbClr val="512C1E"/>
      </a:accent3>
      <a:accent4>
        <a:srgbClr val="DECAA4"/>
      </a:accent4>
      <a:accent5>
        <a:srgbClr val="002B5C"/>
      </a:accent5>
      <a:accent6>
        <a:srgbClr val="00727D"/>
      </a:accent6>
      <a:hlink>
        <a:srgbClr val="0563C1"/>
      </a:hlink>
      <a:folHlink>
        <a:srgbClr val="0A020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22954</TotalTime>
  <Words>1037</Words>
  <Application>Microsoft Macintosh PowerPoint</Application>
  <PresentationFormat>On-screen Show (4:3)</PresentationFormat>
  <Paragraphs>147</Paragraphs>
  <Slides>13</Slides>
  <Notes>11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vt:i4>
      </vt:variant>
    </vt:vector>
  </HeadingPairs>
  <TitlesOfParts>
    <vt:vector size="26" baseType="lpstr">
      <vt:lpstr>Arial Narrow</vt:lpstr>
      <vt:lpstr>Candara</vt:lpstr>
      <vt:lpstr>David</vt:lpstr>
      <vt:lpstr>Franklin Gothic Medium</vt:lpstr>
      <vt:lpstr>Frutiger 45 Light</vt:lpstr>
      <vt:lpstr>Frutiger 55 Roman</vt:lpstr>
      <vt:lpstr>Papyrus</vt:lpstr>
      <vt:lpstr>Times</vt:lpstr>
      <vt:lpstr>Times New Roman</vt:lpstr>
      <vt:lpstr>Wingdings</vt:lpstr>
      <vt:lpstr>Arial</vt:lpstr>
      <vt:lpstr>CVP</vt:lpstr>
      <vt:lpstr>Title and content</vt:lpstr>
      <vt:lpstr>Creando un Lector</vt:lpstr>
      <vt:lpstr>Bienvenidos al programa  Creando Un Lector  Cada semana se llevan una bolsa roja con libros lindos para leer con sus hijos! </vt:lpstr>
      <vt:lpstr>Objetivos: Objectives:</vt:lpstr>
      <vt:lpstr>Los Beneficios de Compartir Libros  The Benefits of Sharing Books </vt:lpstr>
      <vt:lpstr>¿Cómo se desarrolla el cerebro? How Does the Brain Develop?</vt:lpstr>
      <vt:lpstr>¿Cómo se desarrolla el cerebro? How Does the Brain Develop?</vt:lpstr>
      <vt:lpstr>Otros Beneficios Other Benefits</vt:lpstr>
      <vt:lpstr>¡Vamos a ver un video! Let’s Watch a Video! </vt:lpstr>
      <vt:lpstr>PowerPoint Presentation</vt:lpstr>
      <vt:lpstr>PowerPoint Presentation</vt:lpstr>
      <vt:lpstr>PowerPoint Presentation</vt:lpstr>
      <vt:lpstr>PowerPoint Presentation</vt:lpstr>
      <vt:lpstr>PowerPoint Presentation</vt:lpstr>
    </vt:vector>
  </TitlesOfParts>
  <Company>Peninsula Community Foundation</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Raising A Reader® Book Bag Program</dc:title>
  <dc:creator>Julianne Martyn</dc:creator>
  <cp:lastModifiedBy>Bautista, Juan P.</cp:lastModifiedBy>
  <cp:revision>694</cp:revision>
  <cp:lastPrinted>2012-04-16T22:55:58Z</cp:lastPrinted>
  <dcterms:created xsi:type="dcterms:W3CDTF">2001-05-08T23:36:30Z</dcterms:created>
  <dcterms:modified xsi:type="dcterms:W3CDTF">2018-09-19T17:17:50Z</dcterms:modified>
</cp:coreProperties>
</file>